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4"/>
  </p:sldMasterIdLst>
  <p:notesMasterIdLst>
    <p:notesMasterId r:id="rId22"/>
  </p:notesMasterIdLst>
  <p:handoutMasterIdLst>
    <p:handoutMasterId r:id="rId23"/>
  </p:handoutMasterIdLst>
  <p:sldIdLst>
    <p:sldId id="261" r:id="rId5"/>
    <p:sldId id="258" r:id="rId6"/>
    <p:sldId id="259" r:id="rId7"/>
    <p:sldId id="260" r:id="rId8"/>
    <p:sldId id="271" r:id="rId9"/>
    <p:sldId id="262" r:id="rId10"/>
    <p:sldId id="272" r:id="rId11"/>
    <p:sldId id="273" r:id="rId12"/>
    <p:sldId id="263" r:id="rId13"/>
    <p:sldId id="274" r:id="rId14"/>
    <p:sldId id="275" r:id="rId15"/>
    <p:sldId id="264" r:id="rId16"/>
    <p:sldId id="276" r:id="rId17"/>
    <p:sldId id="277" r:id="rId18"/>
    <p:sldId id="270" r:id="rId19"/>
    <p:sldId id="268" r:id="rId20"/>
    <p:sldId id="269" r:id="rId21"/>
  </p:sldIdLst>
  <p:sldSz cx="12190413" cy="6859588"/>
  <p:notesSz cx="6858000" cy="9144000"/>
  <p:defaultTextStyle>
    <a:defPPr>
      <a:defRPr lang="ko-KR"/>
    </a:defPPr>
    <a:lvl1pPr marL="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820"/>
    <a:srgbClr val="005191"/>
    <a:srgbClr val="245CB0"/>
    <a:srgbClr val="244E78"/>
    <a:srgbClr val="BFD3E3"/>
    <a:srgbClr val="E5EEF4"/>
    <a:srgbClr val="EFF2F6"/>
    <a:srgbClr val="A3C7D2"/>
    <a:srgbClr val="91CFC4"/>
    <a:srgbClr val="95B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E4A0B8-7368-444A-B35B-A2ACF6002FEE}" v="11" dt="2021-07-02T16:13:23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8"/>
    <p:restoredTop sz="94694"/>
  </p:normalViewPr>
  <p:slideViewPr>
    <p:cSldViewPr snapToGrid="0">
      <p:cViewPr varScale="1">
        <p:scale>
          <a:sx n="115" d="100"/>
          <a:sy n="115" d="100"/>
        </p:scale>
        <p:origin x="240" y="32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7D87F-F151-4133-88AC-A8EDC0827BFE}" type="datetimeFigureOut">
              <a:rPr lang="ko-KR" altLang="en-US" smtClean="0"/>
              <a:pPr/>
              <a:t>2021. 11. 10.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E566-A2C3-4E8B-B8B2-EDBF783ACC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F5C1E-95A2-F747-8D9F-9F6CC5E6F6A6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49862-A60F-9D47-9CF6-77BF94B1C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46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49862-A60F-9D47-9CF6-77BF94B1CC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A2C6C8-3D59-BB48-AD02-AF4BC6811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95B62F-4076-A547-8857-9D6D2982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5167DB4-5EEE-5140-B78B-D26080163E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1189" y="2425148"/>
            <a:ext cx="7888036" cy="3221309"/>
          </a:xfrm>
          <a:prstGeom prst="rect">
            <a:avLst/>
          </a:prstGeom>
        </p:spPr>
        <p:txBody>
          <a:bodyPr/>
          <a:lstStyle>
            <a:lvl1pPr marL="342866" indent="-342866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0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13E36BC-4CC8-1844-A902-5D70C7749A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81"/>
            <a:ext cx="12190413" cy="68571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0DA799-9CDB-074E-BFDA-2AC4E582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7DD46EC-D9C4-B444-BB96-9C61B2CE9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1189" y="2425148"/>
            <a:ext cx="7888036" cy="3221309"/>
          </a:xfrm>
          <a:prstGeom prst="rect">
            <a:avLst/>
          </a:prstGeom>
        </p:spPr>
        <p:txBody>
          <a:bodyPr/>
          <a:lstStyle>
            <a:lvl1pPr marL="342866" indent="-342866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547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5BFFBF-7AB5-B043-874E-2F6B1808F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A46C0A-65FB-0647-A367-683AEFE4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1229914"/>
            <a:ext cx="10514231" cy="13258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0037001-6769-2242-9442-B8E3A6F68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1189" y="3420892"/>
            <a:ext cx="7888036" cy="2572346"/>
          </a:xfrm>
          <a:prstGeom prst="rect">
            <a:avLst/>
          </a:prstGeom>
        </p:spPr>
        <p:txBody>
          <a:bodyPr/>
          <a:lstStyle>
            <a:lvl1pPr marL="342866" indent="-342866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48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-1" y="0"/>
            <a:ext cx="12189600" cy="6859588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189" indent="-457189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1" hangingPunct="1">
              <a:spcBef>
                <a:spcPct val="20000"/>
              </a:spcBef>
            </a:pPr>
            <a:r>
              <a:rPr lang="en-US" altLang="ko-KR"/>
              <a:t>Insert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8447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8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77" r:id="rId4"/>
  </p:sldLayoutIdLst>
  <p:transition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2n5deL_FDQ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and person standing next to each other and smiling&#10;&#10;Description automatically generated with low confidence">
            <a:extLst>
              <a:ext uri="{FF2B5EF4-FFF2-40B4-BE49-F238E27FC236}">
                <a16:creationId xmlns:a16="http://schemas.microsoft.com/office/drawing/2014/main" id="{DFC07A2F-7561-D04E-BFBD-FCC3218FD97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>
          <a:xfrm>
            <a:off x="0" y="0"/>
            <a:ext cx="12189600" cy="68595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5D142-F5C5-8340-B624-AF651E7BB2EA}"/>
              </a:ext>
            </a:extLst>
          </p:cNvPr>
          <p:cNvSpPr txBox="1"/>
          <p:nvPr/>
        </p:nvSpPr>
        <p:spPr>
          <a:xfrm>
            <a:off x="2076947" y="4944376"/>
            <a:ext cx="672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Company Name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BE662D-7F04-FF4D-9E1E-79CD2CB4822F}"/>
              </a:ext>
            </a:extLst>
          </p:cNvPr>
          <p:cNvCxnSpPr>
            <a:cxnSpLocks/>
          </p:cNvCxnSpPr>
          <p:nvPr/>
        </p:nvCxnSpPr>
        <p:spPr>
          <a:xfrm>
            <a:off x="2076947" y="4683130"/>
            <a:ext cx="68440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71767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2EAE79A-E7DB-2544-9414-0CD5895E627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874638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Website, timeline&#10;&#10;Description automatically generated">
            <a:extLst>
              <a:ext uri="{FF2B5EF4-FFF2-40B4-BE49-F238E27FC236}">
                <a16:creationId xmlns:a16="http://schemas.microsoft.com/office/drawing/2014/main" id="{BA2EF344-53B5-B94B-8367-910166A7736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470088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1149DC-5D35-EC42-8393-CA8E3BEF722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4228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Text&#10;&#10;Description automatically generated">
            <a:extLst>
              <a:ext uri="{FF2B5EF4-FFF2-40B4-BE49-F238E27FC236}">
                <a16:creationId xmlns:a16="http://schemas.microsoft.com/office/drawing/2014/main" id="{8A331E23-8C24-D740-9E2C-78CDA2FB0B1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313420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5BABB54-206A-7E4D-8102-B8A4226BFE6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8571742-6740-7F4A-A91B-D8359176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1099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2FA755-94C2-C44C-BA70-469955DAE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9" y="-31191"/>
            <a:ext cx="12217799" cy="6920162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5F3E53F6-97BB-D74A-8062-F1914B9A6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4" y="-30287"/>
            <a:ext cx="12217799" cy="69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8443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text, sign, city&#10;&#10;Description automatically generated">
            <a:extLst>
              <a:ext uri="{FF2B5EF4-FFF2-40B4-BE49-F238E27FC236}">
                <a16:creationId xmlns:a16="http://schemas.microsoft.com/office/drawing/2014/main" id="{87B865B1-9E84-7748-813C-921C589FDD8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064958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08E33F48-1A9A-D748-B0B6-43E2F9837B5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95986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ext&#10;&#10;Description automatically generated">
            <a:extLst>
              <a:ext uri="{FF2B5EF4-FFF2-40B4-BE49-F238E27FC236}">
                <a16:creationId xmlns:a16="http://schemas.microsoft.com/office/drawing/2014/main" id="{B67DC9DF-A1E7-184D-A3C3-0D7BE51259F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390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BE64350-929E-414A-9927-AC48EFEF282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95735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B0AD2FC-91C2-5547-AA70-72BD797F29B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56028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8D737A9-69E0-FE45-ABB0-A9A29553284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92223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1655DB3-F46B-8940-ACF2-102431F92D9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60145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 with medium confidence">
            <a:extLst>
              <a:ext uri="{FF2B5EF4-FFF2-40B4-BE49-F238E27FC236}">
                <a16:creationId xmlns:a16="http://schemas.microsoft.com/office/drawing/2014/main" id="{5E891876-E468-0245-9453-23A17F1773B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066198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Logo, company name&#10;&#10;Description automatically generated">
            <a:extLst>
              <a:ext uri="{FF2B5EF4-FFF2-40B4-BE49-F238E27FC236}">
                <a16:creationId xmlns:a16="http://schemas.microsoft.com/office/drawing/2014/main" id="{05DB3750-B78F-C042-9E39-620455D4D96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1813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D353E3-8DC3-4E41-94AD-51EB0687F96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593959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WGC2021">
  <a:themeElements>
    <a:clrScheme name="Custom 1">
      <a:dk1>
        <a:srgbClr val="585958"/>
      </a:dk1>
      <a:lt1>
        <a:srgbClr val="FFFFFF"/>
      </a:lt1>
      <a:dk2>
        <a:srgbClr val="44546A"/>
      </a:dk2>
      <a:lt2>
        <a:srgbClr val="E7E6E6"/>
      </a:lt2>
      <a:accent1>
        <a:srgbClr val="005191"/>
      </a:accent1>
      <a:accent2>
        <a:srgbClr val="539ED0"/>
      </a:accent2>
      <a:accent3>
        <a:srgbClr val="E5EEF3"/>
      </a:accent3>
      <a:accent4>
        <a:srgbClr val="BDD3E2"/>
      </a:accent4>
      <a:accent5>
        <a:srgbClr val="F0FAFF"/>
      </a:accent5>
      <a:accent6>
        <a:srgbClr val="969696"/>
      </a:accent6>
      <a:hlink>
        <a:srgbClr val="0051C3"/>
      </a:hlink>
      <a:folHlink>
        <a:srgbClr val="24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GC2021" id="{FD8CDC62-7033-0242-9CEF-7890000EA924}" vid="{0E03B099-2BEC-8A4C-B7CD-A96582A370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DA8BA83190149B2D72C18BE73EF73" ma:contentTypeVersion="12" ma:contentTypeDescription="Create a new document." ma:contentTypeScope="" ma:versionID="6235b55ed822761d2d95f55ebafb2d63">
  <xsd:schema xmlns:xsd="http://www.w3.org/2001/XMLSchema" xmlns:xs="http://www.w3.org/2001/XMLSchema" xmlns:p="http://schemas.microsoft.com/office/2006/metadata/properties" xmlns:ns2="e757cb3a-434d-4bcc-8b92-0431063245ac" xmlns:ns3="0c7ed9ba-c938-40e2-b517-57fe75201ad9" targetNamespace="http://schemas.microsoft.com/office/2006/metadata/properties" ma:root="true" ma:fieldsID="105bc15e6e764a9ad4ba9fa8ec6e2410" ns2:_="" ns3:_="">
    <xsd:import namespace="e757cb3a-434d-4bcc-8b92-0431063245ac"/>
    <xsd:import namespace="0c7ed9ba-c938-40e2-b517-57fe75201a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7cb3a-434d-4bcc-8b92-043106324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ed9ba-c938-40e2-b517-57fe75201a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A5D9D1-CB9A-4123-983E-C9D4310817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57cb3a-434d-4bcc-8b92-0431063245ac"/>
    <ds:schemaRef ds:uri="0c7ed9ba-c938-40e2-b517-57fe75201a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9FD47B-17B0-42BF-86FF-2091E8A36AF2}">
  <ds:schemaRefs>
    <ds:schemaRef ds:uri="http://schemas.microsoft.com/office/2006/documentManagement/types"/>
    <ds:schemaRef ds:uri="http://www.w3.org/XML/1998/namespace"/>
    <ds:schemaRef ds:uri="http://purl.org/dc/dcmitype/"/>
    <ds:schemaRef ds:uri="0c7ed9ba-c938-40e2-b517-57fe75201ad9"/>
    <ds:schemaRef ds:uri="52bc0ec5-27bc-4e42-85d8-e22c8df50ad4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B2C028F-4E3F-4EC1-B67E-472BAB7480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3479</TotalTime>
  <Words>3</Words>
  <Application>Microsoft Macintosh PowerPoint</Application>
  <PresentationFormat>Custom</PresentationFormat>
  <Paragraphs>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맑은 고딕</vt:lpstr>
      <vt:lpstr>Arial</vt:lpstr>
      <vt:lpstr>Calibri</vt:lpstr>
      <vt:lpstr>UWGC2021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 Template</dc:title>
  <dc:creator>www.pptwear.com</dc:creator>
  <dc:description/>
  <cp:lastModifiedBy>Hunter Burton</cp:lastModifiedBy>
  <cp:revision>20</cp:revision>
  <dcterms:created xsi:type="dcterms:W3CDTF">2011-06-05T13:27:46Z</dcterms:created>
  <dcterms:modified xsi:type="dcterms:W3CDTF">2021-11-10T16:26:14Z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0x010100020DA8BA83190149B2D72C18BE73EF73</vt:lpwstr>
  </property>
  <property fmtid="{D5CDD505-2E9C-101B-9397-08002B2CF9AE}" pid="3" name="Order">
    <vt:r8>345200</vt:r8>
  </property>
</Properties>
</file>