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5" r:id="rId3"/>
    <p:sldId id="285" r:id="rId4"/>
    <p:sldId id="288" r:id="rId5"/>
    <p:sldId id="283" r:id="rId6"/>
    <p:sldId id="259" r:id="rId7"/>
    <p:sldId id="289" r:id="rId8"/>
    <p:sldId id="295" r:id="rId9"/>
    <p:sldId id="282" r:id="rId10"/>
    <p:sldId id="262" r:id="rId11"/>
    <p:sldId id="290" r:id="rId12"/>
    <p:sldId id="294" r:id="rId13"/>
    <p:sldId id="281" r:id="rId14"/>
    <p:sldId id="264" r:id="rId15"/>
    <p:sldId id="265" r:id="rId16"/>
    <p:sldId id="291" r:id="rId17"/>
    <p:sldId id="297" r:id="rId18"/>
    <p:sldId id="280" r:id="rId19"/>
    <p:sldId id="268" r:id="rId20"/>
    <p:sldId id="293" r:id="rId21"/>
    <p:sldId id="298" r:id="rId22"/>
    <p:sldId id="296" r:id="rId23"/>
    <p:sldId id="269" r:id="rId24"/>
    <p:sldId id="284" r:id="rId25"/>
    <p:sldId id="272" r:id="rId26"/>
    <p:sldId id="278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191"/>
    <a:srgbClr val="5295C7"/>
    <a:srgbClr val="5395C7"/>
    <a:srgbClr val="F6F8EF"/>
    <a:srgbClr val="F6F7EE"/>
    <a:srgbClr val="FF00FF"/>
    <a:srgbClr val="F3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811FE-0926-994A-A892-A3CF4D6A91D1}" v="1119" dt="2023-04-27T14:27:4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7"/>
    <p:restoredTop sz="94682"/>
  </p:normalViewPr>
  <p:slideViewPr>
    <p:cSldViewPr snapToGrid="0">
      <p:cViewPr varScale="1">
        <p:scale>
          <a:sx n="147" d="100"/>
          <a:sy n="147" d="100"/>
        </p:scale>
        <p:origin x="23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Van De Voorde" userId="7a49082e-8877-4ee9-a02a-3360ca8dabe6" providerId="ADAL" clId="{CD577972-354B-EF40-A630-40CB195CC374}"/>
    <pc:docChg chg="modSld">
      <pc:chgData name="Greg Van De Voorde" userId="7a49082e-8877-4ee9-a02a-3360ca8dabe6" providerId="ADAL" clId="{CD577972-354B-EF40-A630-40CB195CC374}" dt="2023-04-05T13:27:43.470" v="2"/>
      <pc:docMkLst>
        <pc:docMk/>
      </pc:docMkLst>
      <pc:sldChg chg="modAnim">
        <pc:chgData name="Greg Van De Voorde" userId="7a49082e-8877-4ee9-a02a-3360ca8dabe6" providerId="ADAL" clId="{CD577972-354B-EF40-A630-40CB195CC374}" dt="2023-04-05T13:27:43.470" v="2"/>
        <pc:sldMkLst>
          <pc:docMk/>
          <pc:sldMk cId="451978889" sldId="285"/>
        </pc:sldMkLst>
      </pc:sldChg>
    </pc:docChg>
  </pc:docChgLst>
  <pc:docChgLst>
    <pc:chgData name="Greg Van De Voorde" userId="7a49082e-8877-4ee9-a02a-3360ca8dabe6" providerId="ADAL" clId="{05BC51D8-4834-964A-8063-C40E990FC520}"/>
    <pc:docChg chg="undo custSel delSld modSld">
      <pc:chgData name="Greg Van De Voorde" userId="7a49082e-8877-4ee9-a02a-3360ca8dabe6" providerId="ADAL" clId="{05BC51D8-4834-964A-8063-C40E990FC520}" dt="2023-04-05T19:36:26.211" v="56" actId="2696"/>
      <pc:docMkLst>
        <pc:docMk/>
      </pc:docMkLst>
      <pc:sldChg chg="modSp mod">
        <pc:chgData name="Greg Van De Voorde" userId="7a49082e-8877-4ee9-a02a-3360ca8dabe6" providerId="ADAL" clId="{05BC51D8-4834-964A-8063-C40E990FC520}" dt="2023-04-04T20:28:18.098" v="34" actId="20577"/>
        <pc:sldMkLst>
          <pc:docMk/>
          <pc:sldMk cId="323769623" sldId="256"/>
        </pc:sldMkLst>
        <pc:spChg chg="mod">
          <ac:chgData name="Greg Van De Voorde" userId="7a49082e-8877-4ee9-a02a-3360ca8dabe6" providerId="ADAL" clId="{05BC51D8-4834-964A-8063-C40E990FC520}" dt="2023-04-04T20:28:18.098" v="34" actId="20577"/>
          <ac:spMkLst>
            <pc:docMk/>
            <pc:sldMk cId="323769623" sldId="256"/>
            <ac:spMk id="5" creationId="{E134D08A-038D-4FAA-2235-7FBE197690C5}"/>
          </ac:spMkLst>
        </pc:spChg>
        <pc:picChg chg="mod">
          <ac:chgData name="Greg Van De Voorde" userId="7a49082e-8877-4ee9-a02a-3360ca8dabe6" providerId="ADAL" clId="{05BC51D8-4834-964A-8063-C40E990FC520}" dt="2023-04-04T20:24:11.170" v="32" actId="1076"/>
          <ac:picMkLst>
            <pc:docMk/>
            <pc:sldMk cId="323769623" sldId="256"/>
            <ac:picMk id="10" creationId="{4156FE20-A1BA-DC3D-FA4B-206AF59A8441}"/>
          </ac:picMkLst>
        </pc:picChg>
      </pc:sldChg>
      <pc:sldChg chg="modSp mod">
        <pc:chgData name="Greg Van De Voorde" userId="7a49082e-8877-4ee9-a02a-3360ca8dabe6" providerId="ADAL" clId="{05BC51D8-4834-964A-8063-C40E990FC520}" dt="2023-04-05T12:45:30.627" v="55" actId="1076"/>
        <pc:sldMkLst>
          <pc:docMk/>
          <pc:sldMk cId="1546867571" sldId="265"/>
        </pc:sldMkLst>
        <pc:picChg chg="mod">
          <ac:chgData name="Greg Van De Voorde" userId="7a49082e-8877-4ee9-a02a-3360ca8dabe6" providerId="ADAL" clId="{05BC51D8-4834-964A-8063-C40E990FC520}" dt="2023-04-05T12:45:30.627" v="55" actId="1076"/>
          <ac:picMkLst>
            <pc:docMk/>
            <pc:sldMk cId="1546867571" sldId="265"/>
            <ac:picMk id="2" creationId="{7A8945E0-71B6-F3A7-A08D-1A57983D6D02}"/>
          </ac:picMkLst>
        </pc:picChg>
      </pc:sldChg>
      <pc:sldChg chg="modSp mod">
        <pc:chgData name="Greg Van De Voorde" userId="7a49082e-8877-4ee9-a02a-3360ca8dabe6" providerId="ADAL" clId="{05BC51D8-4834-964A-8063-C40E990FC520}" dt="2023-04-04T12:35:20.483" v="28" actId="20577"/>
        <pc:sldMkLst>
          <pc:docMk/>
          <pc:sldMk cId="3593520113" sldId="282"/>
        </pc:sldMkLst>
        <pc:spChg chg="mod">
          <ac:chgData name="Greg Van De Voorde" userId="7a49082e-8877-4ee9-a02a-3360ca8dabe6" providerId="ADAL" clId="{05BC51D8-4834-964A-8063-C40E990FC520}" dt="2023-04-04T12:35:20.483" v="28" actId="20577"/>
          <ac:spMkLst>
            <pc:docMk/>
            <pc:sldMk cId="3593520113" sldId="282"/>
            <ac:spMk id="22" creationId="{963D44E9-C076-CB5D-1FDB-A09CC671B048}"/>
          </ac:spMkLst>
        </pc:spChg>
      </pc:sldChg>
      <pc:sldChg chg="modSp mod">
        <pc:chgData name="Greg Van De Voorde" userId="7a49082e-8877-4ee9-a02a-3360ca8dabe6" providerId="ADAL" clId="{05BC51D8-4834-964A-8063-C40E990FC520}" dt="2023-04-04T12:33:40.506" v="6" actId="20577"/>
        <pc:sldMkLst>
          <pc:docMk/>
          <pc:sldMk cId="416883221" sldId="283"/>
        </pc:sldMkLst>
        <pc:spChg chg="mod">
          <ac:chgData name="Greg Van De Voorde" userId="7a49082e-8877-4ee9-a02a-3360ca8dabe6" providerId="ADAL" clId="{05BC51D8-4834-964A-8063-C40E990FC520}" dt="2023-04-04T12:33:40.506" v="6" actId="20577"/>
          <ac:spMkLst>
            <pc:docMk/>
            <pc:sldMk cId="416883221" sldId="283"/>
            <ac:spMk id="22" creationId="{963D44E9-C076-CB5D-1FDB-A09CC671B048}"/>
          </ac:spMkLst>
        </pc:spChg>
      </pc:sldChg>
      <pc:sldChg chg="modSp mod">
        <pc:chgData name="Greg Van De Voorde" userId="7a49082e-8877-4ee9-a02a-3360ca8dabe6" providerId="ADAL" clId="{05BC51D8-4834-964A-8063-C40E990FC520}" dt="2023-04-04T20:36:17.472" v="54" actId="14100"/>
        <pc:sldMkLst>
          <pc:docMk/>
          <pc:sldMk cId="1747690345" sldId="284"/>
        </pc:sldMkLst>
        <pc:spChg chg="mod">
          <ac:chgData name="Greg Van De Voorde" userId="7a49082e-8877-4ee9-a02a-3360ca8dabe6" providerId="ADAL" clId="{05BC51D8-4834-964A-8063-C40E990FC520}" dt="2023-04-04T20:36:17.472" v="54" actId="14100"/>
          <ac:spMkLst>
            <pc:docMk/>
            <pc:sldMk cId="1747690345" sldId="284"/>
            <ac:spMk id="6" creationId="{6757CA57-E2B6-856B-B15E-3E12C7861009}"/>
          </ac:spMkLst>
        </pc:spChg>
      </pc:sldChg>
      <pc:sldChg chg="del">
        <pc:chgData name="Greg Van De Voorde" userId="7a49082e-8877-4ee9-a02a-3360ca8dabe6" providerId="ADAL" clId="{05BC51D8-4834-964A-8063-C40E990FC520}" dt="2023-04-05T19:36:26.211" v="56" actId="2696"/>
        <pc:sldMkLst>
          <pc:docMk/>
          <pc:sldMk cId="1080595661" sldId="292"/>
        </pc:sldMkLst>
      </pc:sldChg>
    </pc:docChg>
  </pc:docChgLst>
  <pc:docChgLst>
    <pc:chgData name="Theresa Marchi" userId="969ae58c-893b-4584-87b8-83191afb02ad" providerId="ADAL" clId="{624811FE-0926-994A-A892-A3CF4D6A91D1}"/>
    <pc:docChg chg="undo custSel addSld delSld modSld sldOrd modMainMaster">
      <pc:chgData name="Theresa Marchi" userId="969ae58c-893b-4584-87b8-83191afb02ad" providerId="ADAL" clId="{624811FE-0926-994A-A892-A3CF4D6A91D1}" dt="2023-04-27T14:27:42.648" v="3618"/>
      <pc:docMkLst>
        <pc:docMk/>
      </pc:docMkLst>
      <pc:sldChg chg="addSp delSp modSp add del mod delAnim modAnim modNotesTx">
        <pc:chgData name="Theresa Marchi" userId="969ae58c-893b-4584-87b8-83191afb02ad" providerId="ADAL" clId="{624811FE-0926-994A-A892-A3CF4D6A91D1}" dt="2023-04-05T14:20:00.336" v="2993" actId="1076"/>
        <pc:sldMkLst>
          <pc:docMk/>
          <pc:sldMk cId="323769623" sldId="256"/>
        </pc:sldMkLst>
        <pc:spChg chg="del">
          <ac:chgData name="Theresa Marchi" userId="969ae58c-893b-4584-87b8-83191afb02ad" providerId="ADAL" clId="{624811FE-0926-994A-A892-A3CF4D6A91D1}" dt="2023-03-23T14:52:07.459" v="763" actId="478"/>
          <ac:spMkLst>
            <pc:docMk/>
            <pc:sldMk cId="323769623" sldId="256"/>
            <ac:spMk id="2" creationId="{2472CBB0-3711-D605-F5D3-5CE98830B0CD}"/>
          </ac:spMkLst>
        </pc:spChg>
        <pc:spChg chg="del">
          <ac:chgData name="Theresa Marchi" userId="969ae58c-893b-4584-87b8-83191afb02ad" providerId="ADAL" clId="{624811FE-0926-994A-A892-A3CF4D6A91D1}" dt="2023-03-23T14:52:08.549" v="764" actId="478"/>
          <ac:spMkLst>
            <pc:docMk/>
            <pc:sldMk cId="323769623" sldId="256"/>
            <ac:spMk id="3" creationId="{29CCC60B-F23E-7358-FD75-FEABF32F2619}"/>
          </ac:spMkLst>
        </pc:spChg>
        <pc:spChg chg="add mod">
          <ac:chgData name="Theresa Marchi" userId="969ae58c-893b-4584-87b8-83191afb02ad" providerId="ADAL" clId="{624811FE-0926-994A-A892-A3CF4D6A91D1}" dt="2023-04-04T19:26:59.373" v="2921"/>
          <ac:spMkLst>
            <pc:docMk/>
            <pc:sldMk cId="323769623" sldId="256"/>
            <ac:spMk id="5" creationId="{E134D08A-038D-4FAA-2235-7FBE197690C5}"/>
          </ac:spMkLst>
        </pc:spChg>
        <pc:spChg chg="add del mod">
          <ac:chgData name="Theresa Marchi" userId="969ae58c-893b-4584-87b8-83191afb02ad" providerId="ADAL" clId="{624811FE-0926-994A-A892-A3CF4D6A91D1}" dt="2023-03-23T14:52:50.562" v="770"/>
          <ac:spMkLst>
            <pc:docMk/>
            <pc:sldMk cId="323769623" sldId="256"/>
            <ac:spMk id="6" creationId="{027AC173-201B-FCD5-0421-C04280E0F11D}"/>
          </ac:spMkLst>
        </pc:spChg>
        <pc:spChg chg="add del mod">
          <ac:chgData name="Theresa Marchi" userId="969ae58c-893b-4584-87b8-83191afb02ad" providerId="ADAL" clId="{624811FE-0926-994A-A892-A3CF4D6A91D1}" dt="2023-03-23T15:13:06.198" v="974" actId="478"/>
          <ac:spMkLst>
            <pc:docMk/>
            <pc:sldMk cId="323769623" sldId="256"/>
            <ac:spMk id="15" creationId="{66C1704F-2A47-43EE-1E74-F3008EB14BE3}"/>
          </ac:spMkLst>
        </pc:spChg>
        <pc:picChg chg="add del mod">
          <ac:chgData name="Theresa Marchi" userId="969ae58c-893b-4584-87b8-83191afb02ad" providerId="ADAL" clId="{624811FE-0926-994A-A892-A3CF4D6A91D1}" dt="2023-03-23T16:23:05.361" v="1231"/>
          <ac:picMkLst>
            <pc:docMk/>
            <pc:sldMk cId="323769623" sldId="256"/>
            <ac:picMk id="2" creationId="{62C8CC9A-08A7-4FB1-FA34-126D0E9C9837}"/>
          </ac:picMkLst>
        </pc:picChg>
        <pc:picChg chg="add del mod">
          <ac:chgData name="Theresa Marchi" userId="969ae58c-893b-4584-87b8-83191afb02ad" providerId="ADAL" clId="{624811FE-0926-994A-A892-A3CF4D6A91D1}" dt="2023-03-23T14:52:11.330" v="766" actId="478"/>
          <ac:picMkLst>
            <pc:docMk/>
            <pc:sldMk cId="323769623" sldId="256"/>
            <ac:picMk id="4" creationId="{BC41653D-ADF2-5933-76F7-4D9E908C0B8D}"/>
          </ac:picMkLst>
        </pc:picChg>
        <pc:picChg chg="add del mod modCrop">
          <ac:chgData name="Theresa Marchi" userId="969ae58c-893b-4584-87b8-83191afb02ad" providerId="ADAL" clId="{624811FE-0926-994A-A892-A3CF4D6A91D1}" dt="2023-03-23T15:02:06.087" v="932" actId="478"/>
          <ac:picMkLst>
            <pc:docMk/>
            <pc:sldMk cId="323769623" sldId="256"/>
            <ac:picMk id="8" creationId="{54871B94-E01A-6664-99AB-F711FD6DABFB}"/>
          </ac:picMkLst>
        </pc:picChg>
        <pc:picChg chg="add del mod modCrop">
          <ac:chgData name="Theresa Marchi" userId="969ae58c-893b-4584-87b8-83191afb02ad" providerId="ADAL" clId="{624811FE-0926-994A-A892-A3CF4D6A91D1}" dt="2023-04-05T14:20:00.336" v="2993" actId="1076"/>
          <ac:picMkLst>
            <pc:docMk/>
            <pc:sldMk cId="323769623" sldId="256"/>
            <ac:picMk id="10" creationId="{4156FE20-A1BA-DC3D-FA4B-206AF59A8441}"/>
          </ac:picMkLst>
        </pc:picChg>
        <pc:picChg chg="add del mod">
          <ac:chgData name="Theresa Marchi" userId="969ae58c-893b-4584-87b8-83191afb02ad" providerId="ADAL" clId="{624811FE-0926-994A-A892-A3CF4D6A91D1}" dt="2023-03-23T15:12:43.981" v="964" actId="478"/>
          <ac:picMkLst>
            <pc:docMk/>
            <pc:sldMk cId="323769623" sldId="256"/>
            <ac:picMk id="12" creationId="{35DEFF24-98C4-717C-9D07-058E426BD122}"/>
          </ac:picMkLst>
        </pc:picChg>
        <pc:picChg chg="add del mod">
          <ac:chgData name="Theresa Marchi" userId="969ae58c-893b-4584-87b8-83191afb02ad" providerId="ADAL" clId="{624811FE-0926-994A-A892-A3CF4D6A91D1}" dt="2023-03-23T16:23:04.807" v="1230" actId="478"/>
          <ac:picMkLst>
            <pc:docMk/>
            <pc:sldMk cId="323769623" sldId="256"/>
            <ac:picMk id="14" creationId="{6E025097-CFC7-A3E1-4CCF-6381A1C7A091}"/>
          </ac:picMkLst>
        </pc:picChg>
      </pc:sldChg>
      <pc:sldChg chg="del">
        <pc:chgData name="Theresa Marchi" userId="969ae58c-893b-4584-87b8-83191afb02ad" providerId="ADAL" clId="{624811FE-0926-994A-A892-A3CF4D6A91D1}" dt="2023-03-20T20:47:30.019" v="44" actId="2696"/>
        <pc:sldMkLst>
          <pc:docMk/>
          <pc:sldMk cId="2814349570" sldId="257"/>
        </pc:sldMkLst>
      </pc:sldChg>
      <pc:sldChg chg="addSp delSp modSp del mod">
        <pc:chgData name="Theresa Marchi" userId="969ae58c-893b-4584-87b8-83191afb02ad" providerId="ADAL" clId="{624811FE-0926-994A-A892-A3CF4D6A91D1}" dt="2023-03-23T14:59:33.105" v="902" actId="2696"/>
        <pc:sldMkLst>
          <pc:docMk/>
          <pc:sldMk cId="1640383301" sldId="258"/>
        </pc:sldMkLst>
        <pc:spChg chg="add del mod">
          <ac:chgData name="Theresa Marchi" userId="969ae58c-893b-4584-87b8-83191afb02ad" providerId="ADAL" clId="{624811FE-0926-994A-A892-A3CF4D6A91D1}" dt="2023-03-20T20:59:17.058" v="697" actId="478"/>
          <ac:spMkLst>
            <pc:docMk/>
            <pc:sldMk cId="1640383301" sldId="258"/>
            <ac:spMk id="3" creationId="{1CCDCC98-21C3-A0FB-3E00-C619947E822A}"/>
          </ac:spMkLst>
        </pc:spChg>
        <pc:picChg chg="mod modCrop">
          <ac:chgData name="Theresa Marchi" userId="969ae58c-893b-4584-87b8-83191afb02ad" providerId="ADAL" clId="{624811FE-0926-994A-A892-A3CF4D6A91D1}" dt="2023-03-20T20:58:36.057" v="694" actId="732"/>
          <ac:picMkLst>
            <pc:docMk/>
            <pc:sldMk cId="1640383301" sldId="258"/>
            <ac:picMk id="5" creationId="{2DE235E6-0745-7E58-D68E-AA3113CD2756}"/>
          </ac:picMkLst>
        </pc:picChg>
      </pc:sldChg>
      <pc:sldChg chg="addSp delSp modSp mod delAnim modAnim modNotesTx">
        <pc:chgData name="Theresa Marchi" userId="969ae58c-893b-4584-87b8-83191afb02ad" providerId="ADAL" clId="{624811FE-0926-994A-A892-A3CF4D6A91D1}" dt="2023-04-04T19:41:05.768" v="2981" actId="1076"/>
        <pc:sldMkLst>
          <pc:docMk/>
          <pc:sldMk cId="362768592" sldId="259"/>
        </pc:sldMkLst>
        <pc:spChg chg="del">
          <ac:chgData name="Theresa Marchi" userId="969ae58c-893b-4584-87b8-83191afb02ad" providerId="ADAL" clId="{624811FE-0926-994A-A892-A3CF4D6A91D1}" dt="2023-03-23T16:14:15.416" v="1001" actId="478"/>
          <ac:spMkLst>
            <pc:docMk/>
            <pc:sldMk cId="362768592" sldId="259"/>
            <ac:spMk id="2" creationId="{0996D70D-9103-590A-C664-A570E196722C}"/>
          </ac:spMkLst>
        </pc:spChg>
        <pc:spChg chg="add mod">
          <ac:chgData name="Theresa Marchi" userId="969ae58c-893b-4584-87b8-83191afb02ad" providerId="ADAL" clId="{624811FE-0926-994A-A892-A3CF4D6A91D1}" dt="2023-04-04T14:52:24.530" v="2338" actId="1076"/>
          <ac:spMkLst>
            <pc:docMk/>
            <pc:sldMk cId="362768592" sldId="259"/>
            <ac:spMk id="2" creationId="{C38BAF45-9A5D-0411-C45C-56F52EC51B7C}"/>
          </ac:spMkLst>
        </pc:spChg>
        <pc:spChg chg="add mod">
          <ac:chgData name="Theresa Marchi" userId="969ae58c-893b-4584-87b8-83191afb02ad" providerId="ADAL" clId="{624811FE-0926-994A-A892-A3CF4D6A91D1}" dt="2023-04-04T14:49:52.121" v="2245" actId="1076"/>
          <ac:spMkLst>
            <pc:docMk/>
            <pc:sldMk cId="362768592" sldId="259"/>
            <ac:spMk id="3" creationId="{55BC0541-CEAB-DC5C-B52A-2832097DECC4}"/>
          </ac:spMkLst>
        </pc:spChg>
        <pc:spChg chg="add mod">
          <ac:chgData name="Theresa Marchi" userId="969ae58c-893b-4584-87b8-83191afb02ad" providerId="ADAL" clId="{624811FE-0926-994A-A892-A3CF4D6A91D1}" dt="2023-04-04T14:52:08.447" v="2322" actId="313"/>
          <ac:spMkLst>
            <pc:docMk/>
            <pc:sldMk cId="362768592" sldId="259"/>
            <ac:spMk id="5" creationId="{7E6C50F6-377F-A24A-5206-E9485FE6F622}"/>
          </ac:spMkLst>
        </pc:spChg>
        <pc:spChg chg="add del mod">
          <ac:chgData name="Theresa Marchi" userId="969ae58c-893b-4584-87b8-83191afb02ad" providerId="ADAL" clId="{624811FE-0926-994A-A892-A3CF4D6A91D1}" dt="2023-03-23T16:14:17.439" v="1002" actId="478"/>
          <ac:spMkLst>
            <pc:docMk/>
            <pc:sldMk cId="362768592" sldId="259"/>
            <ac:spMk id="9" creationId="{4F49B313-14EA-0F25-3BDE-545CFF6593FB}"/>
          </ac:spMkLst>
        </pc:spChg>
        <pc:picChg chg="add mod">
          <ac:chgData name="Theresa Marchi" userId="969ae58c-893b-4584-87b8-83191afb02ad" providerId="ADAL" clId="{624811FE-0926-994A-A892-A3CF4D6A91D1}" dt="2023-03-23T15:11:12.960" v="946"/>
          <ac:picMkLst>
            <pc:docMk/>
            <pc:sldMk cId="362768592" sldId="259"/>
            <ac:picMk id="4" creationId="{CEB306B1-A06A-ED97-E156-E6F7D7329206}"/>
          </ac:picMkLst>
        </pc:picChg>
        <pc:picChg chg="del mod modCrop">
          <ac:chgData name="Theresa Marchi" userId="969ae58c-893b-4584-87b8-83191afb02ad" providerId="ADAL" clId="{624811FE-0926-994A-A892-A3CF4D6A91D1}" dt="2023-03-23T16:13:54.289" v="998" actId="478"/>
          <ac:picMkLst>
            <pc:docMk/>
            <pc:sldMk cId="362768592" sldId="259"/>
            <ac:picMk id="5" creationId="{D9C78F0E-5CF1-AD85-DA16-F9CF28026130}"/>
          </ac:picMkLst>
        </pc:picChg>
        <pc:picChg chg="add del mod">
          <ac:chgData name="Theresa Marchi" userId="969ae58c-893b-4584-87b8-83191afb02ad" providerId="ADAL" clId="{624811FE-0926-994A-A892-A3CF4D6A91D1}" dt="2023-03-23T16:13:19.852" v="989" actId="478"/>
          <ac:picMkLst>
            <pc:docMk/>
            <pc:sldMk cId="362768592" sldId="259"/>
            <ac:picMk id="6" creationId="{476C3E97-6BA0-B351-518B-3675952541C8}"/>
          </ac:picMkLst>
        </pc:picChg>
        <pc:picChg chg="add mod">
          <ac:chgData name="Theresa Marchi" userId="969ae58c-893b-4584-87b8-83191afb02ad" providerId="ADAL" clId="{624811FE-0926-994A-A892-A3CF4D6A91D1}" dt="2023-04-04T19:41:05.768" v="2981" actId="1076"/>
          <ac:picMkLst>
            <pc:docMk/>
            <pc:sldMk cId="362768592" sldId="259"/>
            <ac:picMk id="6" creationId="{71CB6AF6-FDAD-52EA-9A5B-4933B6B658DE}"/>
          </ac:picMkLst>
        </pc:picChg>
        <pc:picChg chg="add del mod modCrop">
          <ac:chgData name="Theresa Marchi" userId="969ae58c-893b-4584-87b8-83191afb02ad" providerId="ADAL" clId="{624811FE-0926-994A-A892-A3CF4D6A91D1}" dt="2023-04-04T19:40:57.136" v="2979" actId="478"/>
          <ac:picMkLst>
            <pc:docMk/>
            <pc:sldMk cId="362768592" sldId="259"/>
            <ac:picMk id="7" creationId="{22A7A403-11CC-6A66-13D4-49C3BB1C8D7D}"/>
          </ac:picMkLst>
        </pc:picChg>
      </pc:sldChg>
      <pc:sldChg chg="addSp modSp del mod">
        <pc:chgData name="Theresa Marchi" userId="969ae58c-893b-4584-87b8-83191afb02ad" providerId="ADAL" clId="{624811FE-0926-994A-A892-A3CF4D6A91D1}" dt="2023-04-04T14:29:50.987" v="2024" actId="2696"/>
        <pc:sldMkLst>
          <pc:docMk/>
          <pc:sldMk cId="1435546431" sldId="260"/>
        </pc:sldMkLst>
        <pc:spChg chg="mod">
          <ac:chgData name="Theresa Marchi" userId="969ae58c-893b-4584-87b8-83191afb02ad" providerId="ADAL" clId="{624811FE-0926-994A-A892-A3CF4D6A91D1}" dt="2023-03-23T17:39:46.431" v="1718" actId="20577"/>
          <ac:spMkLst>
            <pc:docMk/>
            <pc:sldMk cId="1435546431" sldId="260"/>
            <ac:spMk id="2" creationId="{0996D70D-9103-590A-C664-A570E196722C}"/>
          </ac:spMkLst>
        </pc:spChg>
        <pc:picChg chg="add mod">
          <ac:chgData name="Theresa Marchi" userId="969ae58c-893b-4584-87b8-83191afb02ad" providerId="ADAL" clId="{624811FE-0926-994A-A892-A3CF4D6A91D1}" dt="2023-03-23T15:11:15.914" v="947"/>
          <ac:picMkLst>
            <pc:docMk/>
            <pc:sldMk cId="1435546431" sldId="260"/>
            <ac:picMk id="3" creationId="{D2A863E7-0AB1-A95D-D766-20992C141C83}"/>
          </ac:picMkLst>
        </pc:picChg>
      </pc:sldChg>
      <pc:sldChg chg="del">
        <pc:chgData name="Theresa Marchi" userId="969ae58c-893b-4584-87b8-83191afb02ad" providerId="ADAL" clId="{624811FE-0926-994A-A892-A3CF4D6A91D1}" dt="2023-03-20T20:47:24.877" v="42" actId="2696"/>
        <pc:sldMkLst>
          <pc:docMk/>
          <pc:sldMk cId="619536127" sldId="261"/>
        </pc:sldMkLst>
      </pc:sldChg>
      <pc:sldChg chg="addSp delSp modSp mod delAnim modAnim">
        <pc:chgData name="Theresa Marchi" userId="969ae58c-893b-4584-87b8-83191afb02ad" providerId="ADAL" clId="{624811FE-0926-994A-A892-A3CF4D6A91D1}" dt="2023-04-04T15:04:40.332" v="2631" actId="207"/>
        <pc:sldMkLst>
          <pc:docMk/>
          <pc:sldMk cId="3925494556" sldId="262"/>
        </pc:sldMkLst>
        <pc:spChg chg="del">
          <ac:chgData name="Theresa Marchi" userId="969ae58c-893b-4584-87b8-83191afb02ad" providerId="ADAL" clId="{624811FE-0926-994A-A892-A3CF4D6A91D1}" dt="2023-03-23T16:14:53.496" v="1009" actId="478"/>
          <ac:spMkLst>
            <pc:docMk/>
            <pc:sldMk cId="3925494556" sldId="262"/>
            <ac:spMk id="2" creationId="{0996D70D-9103-590A-C664-A570E196722C}"/>
          </ac:spMkLst>
        </pc:spChg>
        <pc:spChg chg="add mod">
          <ac:chgData name="Theresa Marchi" userId="969ae58c-893b-4584-87b8-83191afb02ad" providerId="ADAL" clId="{624811FE-0926-994A-A892-A3CF4D6A91D1}" dt="2023-03-20T20:49:54.135" v="210" actId="20577"/>
          <ac:spMkLst>
            <pc:docMk/>
            <pc:sldMk cId="3925494556" sldId="262"/>
            <ac:spMk id="3" creationId="{F53073DD-D8AA-3FD0-1411-34DC122AF431}"/>
          </ac:spMkLst>
        </pc:spChg>
        <pc:spChg chg="add del mod">
          <ac:chgData name="Theresa Marchi" userId="969ae58c-893b-4584-87b8-83191afb02ad" providerId="ADAL" clId="{624811FE-0926-994A-A892-A3CF4D6A91D1}" dt="2023-03-23T16:14:56.521" v="1010" actId="478"/>
          <ac:spMkLst>
            <pc:docMk/>
            <pc:sldMk cId="3925494556" sldId="262"/>
            <ac:spMk id="8" creationId="{B491C118-F900-874C-CE23-1787C096DA00}"/>
          </ac:spMkLst>
        </pc:spChg>
        <pc:spChg chg="add mod">
          <ac:chgData name="Theresa Marchi" userId="969ae58c-893b-4584-87b8-83191afb02ad" providerId="ADAL" clId="{624811FE-0926-994A-A892-A3CF4D6A91D1}" dt="2023-04-04T15:04:40.332" v="2631" actId="207"/>
          <ac:spMkLst>
            <pc:docMk/>
            <pc:sldMk cId="3925494556" sldId="262"/>
            <ac:spMk id="9" creationId="{FC2D35C4-44EF-765D-BB2D-30FEA4C9370D}"/>
          </ac:spMkLst>
        </pc:spChg>
        <pc:picChg chg="add mod">
          <ac:chgData name="Theresa Marchi" userId="969ae58c-893b-4584-87b8-83191afb02ad" providerId="ADAL" clId="{624811FE-0926-994A-A892-A3CF4D6A91D1}" dt="2023-03-23T15:11:17.048" v="949"/>
          <ac:picMkLst>
            <pc:docMk/>
            <pc:sldMk cId="3925494556" sldId="262"/>
            <ac:picMk id="4" creationId="{456202E5-E9F9-5325-41BB-7C8F13BFC433}"/>
          </ac:picMkLst>
        </pc:picChg>
        <pc:picChg chg="del mod modCrop">
          <ac:chgData name="Theresa Marchi" userId="969ae58c-893b-4584-87b8-83191afb02ad" providerId="ADAL" clId="{624811FE-0926-994A-A892-A3CF4D6A91D1}" dt="2023-03-23T16:14:31.761" v="1005" actId="478"/>
          <ac:picMkLst>
            <pc:docMk/>
            <pc:sldMk cId="3925494556" sldId="262"/>
            <ac:picMk id="5" creationId="{5896AEBF-35F9-0F8C-A248-BBC7B4D20C8B}"/>
          </ac:picMkLst>
        </pc:picChg>
        <pc:picChg chg="add mod">
          <ac:chgData name="Theresa Marchi" userId="969ae58c-893b-4584-87b8-83191afb02ad" providerId="ADAL" clId="{624811FE-0926-994A-A892-A3CF4D6A91D1}" dt="2023-03-23T16:14:49.816" v="1008" actId="14100"/>
          <ac:picMkLst>
            <pc:docMk/>
            <pc:sldMk cId="3925494556" sldId="262"/>
            <ac:picMk id="6" creationId="{40CB76DD-C97F-5A32-BA33-832937912A7F}"/>
          </ac:picMkLst>
        </pc:picChg>
      </pc:sldChg>
      <pc:sldChg chg="del">
        <pc:chgData name="Theresa Marchi" userId="969ae58c-893b-4584-87b8-83191afb02ad" providerId="ADAL" clId="{624811FE-0926-994A-A892-A3CF4D6A91D1}" dt="2023-03-20T20:47:11.994" v="36" actId="2696"/>
        <pc:sldMkLst>
          <pc:docMk/>
          <pc:sldMk cId="4170332164" sldId="263"/>
        </pc:sldMkLst>
      </pc:sldChg>
      <pc:sldChg chg="addSp delSp modSp mod delAnim modAnim">
        <pc:chgData name="Theresa Marchi" userId="969ae58c-893b-4584-87b8-83191afb02ad" providerId="ADAL" clId="{624811FE-0926-994A-A892-A3CF4D6A91D1}" dt="2023-04-04T15:04:48.206" v="2632" actId="207"/>
        <pc:sldMkLst>
          <pc:docMk/>
          <pc:sldMk cId="3853213948" sldId="264"/>
        </pc:sldMkLst>
        <pc:spChg chg="del">
          <ac:chgData name="Theresa Marchi" userId="969ae58c-893b-4584-87b8-83191afb02ad" providerId="ADAL" clId="{624811FE-0926-994A-A892-A3CF4D6A91D1}" dt="2023-03-23T16:15:08.380" v="1014" actId="478"/>
          <ac:spMkLst>
            <pc:docMk/>
            <pc:sldMk cId="3853213948" sldId="264"/>
            <ac:spMk id="2" creationId="{0996D70D-9103-590A-C664-A570E196722C}"/>
          </ac:spMkLst>
        </pc:spChg>
        <pc:spChg chg="add mod">
          <ac:chgData name="Theresa Marchi" userId="969ae58c-893b-4584-87b8-83191afb02ad" providerId="ADAL" clId="{624811FE-0926-994A-A892-A3CF4D6A91D1}" dt="2023-03-20T20:50:21.697" v="221" actId="20577"/>
          <ac:spMkLst>
            <pc:docMk/>
            <pc:sldMk cId="3853213948" sldId="264"/>
            <ac:spMk id="3" creationId="{4CA69831-E7F7-5E7F-590D-18E75FD2A5EF}"/>
          </ac:spMkLst>
        </pc:spChg>
        <pc:spChg chg="add del mod">
          <ac:chgData name="Theresa Marchi" userId="969ae58c-893b-4584-87b8-83191afb02ad" providerId="ADAL" clId="{624811FE-0926-994A-A892-A3CF4D6A91D1}" dt="2023-03-20T20:57:38.603" v="688" actId="478"/>
          <ac:spMkLst>
            <pc:docMk/>
            <pc:sldMk cId="3853213948" sldId="264"/>
            <ac:spMk id="4" creationId="{54B7CEEC-B87B-560B-A87F-2CE9D4F10883}"/>
          </ac:spMkLst>
        </pc:spChg>
        <pc:spChg chg="add del mod">
          <ac:chgData name="Theresa Marchi" userId="969ae58c-893b-4584-87b8-83191afb02ad" providerId="ADAL" clId="{624811FE-0926-994A-A892-A3CF4D6A91D1}" dt="2023-03-23T16:15:11.180" v="1015" actId="478"/>
          <ac:spMkLst>
            <pc:docMk/>
            <pc:sldMk cId="3853213948" sldId="264"/>
            <ac:spMk id="8" creationId="{7D2BDE9A-3226-8839-0884-AE9D8947820A}"/>
          </ac:spMkLst>
        </pc:spChg>
        <pc:spChg chg="add del mod">
          <ac:chgData name="Theresa Marchi" userId="969ae58c-893b-4584-87b8-83191afb02ad" providerId="ADAL" clId="{624811FE-0926-994A-A892-A3CF4D6A91D1}" dt="2023-03-23T17:41:19.478" v="1841" actId="478"/>
          <ac:spMkLst>
            <pc:docMk/>
            <pc:sldMk cId="3853213948" sldId="264"/>
            <ac:spMk id="9" creationId="{C2DCC92E-59AD-1A58-EA70-EEA7713967D5}"/>
          </ac:spMkLst>
        </pc:spChg>
        <pc:spChg chg="add mod">
          <ac:chgData name="Theresa Marchi" userId="969ae58c-893b-4584-87b8-83191afb02ad" providerId="ADAL" clId="{624811FE-0926-994A-A892-A3CF4D6A91D1}" dt="2023-04-04T15:04:48.206" v="2632" actId="207"/>
          <ac:spMkLst>
            <pc:docMk/>
            <pc:sldMk cId="3853213948" sldId="264"/>
            <ac:spMk id="10" creationId="{F3582900-6B6B-DC91-56BD-AD55DE9938E9}"/>
          </ac:spMkLst>
        </pc:spChg>
        <pc:picChg chg="add mod">
          <ac:chgData name="Theresa Marchi" userId="969ae58c-893b-4584-87b8-83191afb02ad" providerId="ADAL" clId="{624811FE-0926-994A-A892-A3CF4D6A91D1}" dt="2023-03-23T15:11:22.278" v="951"/>
          <ac:picMkLst>
            <pc:docMk/>
            <pc:sldMk cId="3853213948" sldId="264"/>
            <ac:picMk id="4" creationId="{A0EE65BB-2658-4A40-EDE2-061B97CA14C8}"/>
          </ac:picMkLst>
        </pc:picChg>
        <pc:picChg chg="del">
          <ac:chgData name="Theresa Marchi" userId="969ae58c-893b-4584-87b8-83191afb02ad" providerId="ADAL" clId="{624811FE-0926-994A-A892-A3CF4D6A91D1}" dt="2023-03-23T16:15:00.078" v="1011" actId="478"/>
          <ac:picMkLst>
            <pc:docMk/>
            <pc:sldMk cId="3853213948" sldId="264"/>
            <ac:picMk id="5" creationId="{2C45B148-C8CB-C4C1-78F1-A02614C28998}"/>
          </ac:picMkLst>
        </pc:picChg>
        <pc:picChg chg="add mod">
          <ac:chgData name="Theresa Marchi" userId="969ae58c-893b-4584-87b8-83191afb02ad" providerId="ADAL" clId="{624811FE-0926-994A-A892-A3CF4D6A91D1}" dt="2023-03-23T16:15:05.412" v="1013" actId="167"/>
          <ac:picMkLst>
            <pc:docMk/>
            <pc:sldMk cId="3853213948" sldId="264"/>
            <ac:picMk id="6" creationId="{51988251-BCAB-B4E2-6D2D-DDCCD17EBB91}"/>
          </ac:picMkLst>
        </pc:picChg>
      </pc:sldChg>
      <pc:sldChg chg="addSp delSp modSp mod delAnim modAnim">
        <pc:chgData name="Theresa Marchi" userId="969ae58c-893b-4584-87b8-83191afb02ad" providerId="ADAL" clId="{624811FE-0926-994A-A892-A3CF4D6A91D1}" dt="2023-04-05T12:48:03.012" v="2992" actId="1076"/>
        <pc:sldMkLst>
          <pc:docMk/>
          <pc:sldMk cId="1546867571" sldId="265"/>
        </pc:sldMkLst>
        <pc:spChg chg="del mod">
          <ac:chgData name="Theresa Marchi" userId="969ae58c-893b-4584-87b8-83191afb02ad" providerId="ADAL" clId="{624811FE-0926-994A-A892-A3CF4D6A91D1}" dt="2023-04-04T19:07:10.087" v="2771" actId="478"/>
          <ac:spMkLst>
            <pc:docMk/>
            <pc:sldMk cId="1546867571" sldId="265"/>
            <ac:spMk id="2" creationId="{0996D70D-9103-590A-C664-A570E196722C}"/>
          </ac:spMkLst>
        </pc:spChg>
        <pc:spChg chg="add del mod">
          <ac:chgData name="Theresa Marchi" userId="969ae58c-893b-4584-87b8-83191afb02ad" providerId="ADAL" clId="{624811FE-0926-994A-A892-A3CF4D6A91D1}" dt="2023-04-04T19:07:12.599" v="2772" actId="478"/>
          <ac:spMkLst>
            <pc:docMk/>
            <pc:sldMk cId="1546867571" sldId="265"/>
            <ac:spMk id="5" creationId="{52ADDE39-5569-9BA9-809A-6861B5D6BE8C}"/>
          </ac:spMkLst>
        </pc:spChg>
        <pc:spChg chg="add mod">
          <ac:chgData name="Theresa Marchi" userId="969ae58c-893b-4584-87b8-83191afb02ad" providerId="ADAL" clId="{624811FE-0926-994A-A892-A3CF4D6A91D1}" dt="2023-04-04T19:07:55.427" v="2779"/>
          <ac:spMkLst>
            <pc:docMk/>
            <pc:sldMk cId="1546867571" sldId="265"/>
            <ac:spMk id="7" creationId="{FB69255F-E7C3-32EB-2098-A9843C9C81BF}"/>
          </ac:spMkLst>
        </pc:spChg>
        <pc:spChg chg="add mod">
          <ac:chgData name="Theresa Marchi" userId="969ae58c-893b-4584-87b8-83191afb02ad" providerId="ADAL" clId="{624811FE-0926-994A-A892-A3CF4D6A91D1}" dt="2023-04-04T19:09:26.885" v="2869" actId="113"/>
          <ac:spMkLst>
            <pc:docMk/>
            <pc:sldMk cId="1546867571" sldId="265"/>
            <ac:spMk id="8" creationId="{1FF89434-8B35-AA60-FE81-1596E540AA7D}"/>
          </ac:spMkLst>
        </pc:spChg>
        <pc:picChg chg="add mod modCrop">
          <ac:chgData name="Theresa Marchi" userId="969ae58c-893b-4584-87b8-83191afb02ad" providerId="ADAL" clId="{624811FE-0926-994A-A892-A3CF4D6A91D1}" dt="2023-04-04T20:41:54.851" v="2986" actId="732"/>
          <ac:picMkLst>
            <pc:docMk/>
            <pc:sldMk cId="1546867571" sldId="265"/>
            <ac:picMk id="2" creationId="{7A8945E0-71B6-F3A7-A08D-1A57983D6D02}"/>
          </ac:picMkLst>
        </pc:picChg>
        <pc:picChg chg="add mod">
          <ac:chgData name="Theresa Marchi" userId="969ae58c-893b-4584-87b8-83191afb02ad" providerId="ADAL" clId="{624811FE-0926-994A-A892-A3CF4D6A91D1}" dt="2023-04-05T12:48:03.012" v="2992" actId="1076"/>
          <ac:picMkLst>
            <pc:docMk/>
            <pc:sldMk cId="1546867571" sldId="265"/>
            <ac:picMk id="3" creationId="{D07AFBE9-9224-795D-548E-E152ED85B76D}"/>
          </ac:picMkLst>
        </pc:picChg>
        <pc:picChg chg="add del mod modCrop">
          <ac:chgData name="Theresa Marchi" userId="969ae58c-893b-4584-87b8-83191afb02ad" providerId="ADAL" clId="{624811FE-0926-994A-A892-A3CF4D6A91D1}" dt="2023-04-04T20:41:38.430" v="2982" actId="478"/>
          <ac:picMkLst>
            <pc:docMk/>
            <pc:sldMk cId="1546867571" sldId="265"/>
            <ac:picMk id="6" creationId="{CF769BB3-9E06-FD0C-6517-2669051BE5E4}"/>
          </ac:picMkLst>
        </pc:picChg>
      </pc:sldChg>
      <pc:sldChg chg="addSp modSp del mod">
        <pc:chgData name="Theresa Marchi" userId="969ae58c-893b-4584-87b8-83191afb02ad" providerId="ADAL" clId="{624811FE-0926-994A-A892-A3CF4D6A91D1}" dt="2023-04-04T14:31:22.662" v="2056" actId="2696"/>
        <pc:sldMkLst>
          <pc:docMk/>
          <pc:sldMk cId="4119757200" sldId="266"/>
        </pc:sldMkLst>
        <pc:spChg chg="mod">
          <ac:chgData name="Theresa Marchi" userId="969ae58c-893b-4584-87b8-83191afb02ad" providerId="ADAL" clId="{624811FE-0926-994A-A892-A3CF4D6A91D1}" dt="2023-03-23T17:39:52.921" v="1721" actId="20577"/>
          <ac:spMkLst>
            <pc:docMk/>
            <pc:sldMk cId="4119757200" sldId="266"/>
            <ac:spMk id="2" creationId="{0996D70D-9103-590A-C664-A570E196722C}"/>
          </ac:spMkLst>
        </pc:spChg>
        <pc:picChg chg="add mod">
          <ac:chgData name="Theresa Marchi" userId="969ae58c-893b-4584-87b8-83191afb02ad" providerId="ADAL" clId="{624811FE-0926-994A-A892-A3CF4D6A91D1}" dt="2023-03-23T15:11:27.289" v="953"/>
          <ac:picMkLst>
            <pc:docMk/>
            <pc:sldMk cId="4119757200" sldId="266"/>
            <ac:picMk id="3" creationId="{1A0AD5E2-F960-79ED-4A10-B5469087FBC5}"/>
          </ac:picMkLst>
        </pc:picChg>
      </pc:sldChg>
      <pc:sldChg chg="addSp delSp modSp del mod">
        <pc:chgData name="Theresa Marchi" userId="969ae58c-893b-4584-87b8-83191afb02ad" providerId="ADAL" clId="{624811FE-0926-994A-A892-A3CF4D6A91D1}" dt="2023-03-23T16:59:51.869" v="1365" actId="2696"/>
        <pc:sldMkLst>
          <pc:docMk/>
          <pc:sldMk cId="2084668489" sldId="267"/>
        </pc:sldMkLst>
        <pc:spChg chg="add del mod">
          <ac:chgData name="Theresa Marchi" userId="969ae58c-893b-4584-87b8-83191afb02ad" providerId="ADAL" clId="{624811FE-0926-994A-A892-A3CF4D6A91D1}" dt="2023-03-20T20:49:29.074" v="182" actId="478"/>
          <ac:spMkLst>
            <pc:docMk/>
            <pc:sldMk cId="2084668489" sldId="267"/>
            <ac:spMk id="2" creationId="{BE2846CA-FFD5-5B2D-1589-63B4B34A4E40}"/>
          </ac:spMkLst>
        </pc:spChg>
        <pc:spChg chg="mod">
          <ac:chgData name="Theresa Marchi" userId="969ae58c-893b-4584-87b8-83191afb02ad" providerId="ADAL" clId="{624811FE-0926-994A-A892-A3CF4D6A91D1}" dt="2023-03-23T16:54:14.170" v="1291" actId="207"/>
          <ac:spMkLst>
            <pc:docMk/>
            <pc:sldMk cId="2084668489" sldId="267"/>
            <ac:spMk id="3" creationId="{CC6FD637-92BC-A31D-0D4B-602D883D3585}"/>
          </ac:spMkLst>
        </pc:spChg>
        <pc:spChg chg="add del mod">
          <ac:chgData name="Theresa Marchi" userId="969ae58c-893b-4584-87b8-83191afb02ad" providerId="ADAL" clId="{624811FE-0926-994A-A892-A3CF4D6A91D1}" dt="2023-03-20T20:49:29.074" v="182" actId="478"/>
          <ac:spMkLst>
            <pc:docMk/>
            <pc:sldMk cId="2084668489" sldId="267"/>
            <ac:spMk id="5" creationId="{EC914DA1-8D50-6DBC-A3F1-A6F91D0F134A}"/>
          </ac:spMkLst>
        </pc:spChg>
        <pc:spChg chg="add del">
          <ac:chgData name="Theresa Marchi" userId="969ae58c-893b-4584-87b8-83191afb02ad" providerId="ADAL" clId="{624811FE-0926-994A-A892-A3CF4D6A91D1}" dt="2023-03-20T20:49:26.293" v="181" actId="22"/>
          <ac:spMkLst>
            <pc:docMk/>
            <pc:sldMk cId="2084668489" sldId="267"/>
            <ac:spMk id="7" creationId="{DDE08229-9090-89B2-2311-D64EE19A5FBD}"/>
          </ac:spMkLst>
        </pc:spChg>
        <pc:spChg chg="mod">
          <ac:chgData name="Theresa Marchi" userId="969ae58c-893b-4584-87b8-83191afb02ad" providerId="ADAL" clId="{624811FE-0926-994A-A892-A3CF4D6A91D1}" dt="2023-03-20T20:44:27.474" v="1" actId="207"/>
          <ac:spMkLst>
            <pc:docMk/>
            <pc:sldMk cId="2084668489" sldId="267"/>
            <ac:spMk id="14" creationId="{568359C4-7CE3-786C-298D-6EC745FD1DAC}"/>
          </ac:spMkLst>
        </pc:spChg>
        <pc:spChg chg="mod">
          <ac:chgData name="Theresa Marchi" userId="969ae58c-893b-4584-87b8-83191afb02ad" providerId="ADAL" clId="{624811FE-0926-994A-A892-A3CF4D6A91D1}" dt="2023-03-20T20:44:27.474" v="1" actId="207"/>
          <ac:spMkLst>
            <pc:docMk/>
            <pc:sldMk cId="2084668489" sldId="267"/>
            <ac:spMk id="15" creationId="{C95DB83C-ED10-9548-DBFC-17B4C07DC775}"/>
          </ac:spMkLst>
        </pc:spChg>
        <pc:spChg chg="mod">
          <ac:chgData name="Theresa Marchi" userId="969ae58c-893b-4584-87b8-83191afb02ad" providerId="ADAL" clId="{624811FE-0926-994A-A892-A3CF4D6A91D1}" dt="2023-03-20T20:44:27.474" v="1" actId="207"/>
          <ac:spMkLst>
            <pc:docMk/>
            <pc:sldMk cId="2084668489" sldId="267"/>
            <ac:spMk id="16" creationId="{097DD704-9A61-49D7-23E3-D7FC65A74DBE}"/>
          </ac:spMkLst>
        </pc:spChg>
        <pc:spChg chg="mod">
          <ac:chgData name="Theresa Marchi" userId="969ae58c-893b-4584-87b8-83191afb02ad" providerId="ADAL" clId="{624811FE-0926-994A-A892-A3CF4D6A91D1}" dt="2023-03-20T20:44:27.474" v="1" actId="207"/>
          <ac:spMkLst>
            <pc:docMk/>
            <pc:sldMk cId="2084668489" sldId="267"/>
            <ac:spMk id="17" creationId="{80F83674-85CD-4767-4523-E52CB9D0A56E}"/>
          </ac:spMkLst>
        </pc:spChg>
        <pc:spChg chg="mod">
          <ac:chgData name="Theresa Marchi" userId="969ae58c-893b-4584-87b8-83191afb02ad" providerId="ADAL" clId="{624811FE-0926-994A-A892-A3CF4D6A91D1}" dt="2023-03-20T20:44:29.325" v="2" actId="207"/>
          <ac:spMkLst>
            <pc:docMk/>
            <pc:sldMk cId="2084668489" sldId="267"/>
            <ac:spMk id="20" creationId="{7F882FEE-B14F-019E-50C3-080FD1808DFD}"/>
          </ac:spMkLst>
        </pc:spChg>
        <pc:spChg chg="mod">
          <ac:chgData name="Theresa Marchi" userId="969ae58c-893b-4584-87b8-83191afb02ad" providerId="ADAL" clId="{624811FE-0926-994A-A892-A3CF4D6A91D1}" dt="2023-03-20T20:44:31.259" v="3" actId="207"/>
          <ac:spMkLst>
            <pc:docMk/>
            <pc:sldMk cId="2084668489" sldId="267"/>
            <ac:spMk id="23" creationId="{A37C3196-4278-8CC0-E452-B1CA25A7C864}"/>
          </ac:spMkLst>
        </pc:spChg>
        <pc:grpChg chg="mod">
          <ac:chgData name="Theresa Marchi" userId="969ae58c-893b-4584-87b8-83191afb02ad" providerId="ADAL" clId="{624811FE-0926-994A-A892-A3CF4D6A91D1}" dt="2023-03-20T20:44:27.474" v="1" actId="207"/>
          <ac:grpSpMkLst>
            <pc:docMk/>
            <pc:sldMk cId="2084668489" sldId="267"/>
            <ac:grpSpMk id="13" creationId="{8D5AD166-AC6D-F07F-15C3-1A9D9EAC2ECF}"/>
          </ac:grpSpMkLst>
        </pc:grpChg>
        <pc:picChg chg="add mod">
          <ac:chgData name="Theresa Marchi" userId="969ae58c-893b-4584-87b8-83191afb02ad" providerId="ADAL" clId="{624811FE-0926-994A-A892-A3CF4D6A91D1}" dt="2023-03-23T15:11:31.857" v="954"/>
          <ac:picMkLst>
            <pc:docMk/>
            <pc:sldMk cId="2084668489" sldId="267"/>
            <ac:picMk id="4" creationId="{F5E7F102-EC97-BB1E-CFFB-E15F4154D0E4}"/>
          </ac:picMkLst>
        </pc:picChg>
        <pc:picChg chg="mod">
          <ac:chgData name="Theresa Marchi" userId="969ae58c-893b-4584-87b8-83191afb02ad" providerId="ADAL" clId="{624811FE-0926-994A-A892-A3CF4D6A91D1}" dt="2023-03-20T20:44:23.499" v="0" actId="207"/>
          <ac:picMkLst>
            <pc:docMk/>
            <pc:sldMk cId="2084668489" sldId="267"/>
            <ac:picMk id="25" creationId="{3C5F6443-E032-43B5-5D89-E98D8895679A}"/>
          </ac:picMkLst>
        </pc:picChg>
      </pc:sldChg>
      <pc:sldChg chg="addSp delSp modSp mod addAnim delAnim modAnim">
        <pc:chgData name="Theresa Marchi" userId="969ae58c-893b-4584-87b8-83191afb02ad" providerId="ADAL" clId="{624811FE-0926-994A-A892-A3CF4D6A91D1}" dt="2023-04-04T19:30:56.048" v="2937" actId="20577"/>
        <pc:sldMkLst>
          <pc:docMk/>
          <pc:sldMk cId="2244508861" sldId="268"/>
        </pc:sldMkLst>
        <pc:spChg chg="del">
          <ac:chgData name="Theresa Marchi" userId="969ae58c-893b-4584-87b8-83191afb02ad" providerId="ADAL" clId="{624811FE-0926-994A-A892-A3CF4D6A91D1}" dt="2023-03-23T16:15:21.814" v="1017" actId="478"/>
          <ac:spMkLst>
            <pc:docMk/>
            <pc:sldMk cId="2244508861" sldId="268"/>
            <ac:spMk id="2" creationId="{0996D70D-9103-590A-C664-A570E196722C}"/>
          </ac:spMkLst>
        </pc:spChg>
        <pc:spChg chg="add mod">
          <ac:chgData name="Theresa Marchi" userId="969ae58c-893b-4584-87b8-83191afb02ad" providerId="ADAL" clId="{624811FE-0926-994A-A892-A3CF4D6A91D1}" dt="2023-04-04T19:30:56.048" v="2937" actId="20577"/>
          <ac:spMkLst>
            <pc:docMk/>
            <pc:sldMk cId="2244508861" sldId="268"/>
            <ac:spMk id="3" creationId="{9B9A4D24-D5DE-6754-4D4A-218EE977C699}"/>
          </ac:spMkLst>
        </pc:spChg>
        <pc:spChg chg="add del mod">
          <ac:chgData name="Theresa Marchi" userId="969ae58c-893b-4584-87b8-83191afb02ad" providerId="ADAL" clId="{624811FE-0926-994A-A892-A3CF4D6A91D1}" dt="2023-03-23T16:15:34.905" v="1022" actId="478"/>
          <ac:spMkLst>
            <pc:docMk/>
            <pc:sldMk cId="2244508861" sldId="268"/>
            <ac:spMk id="7" creationId="{24F8B0BB-AF0F-2832-D908-D270E453233D}"/>
          </ac:spMkLst>
        </pc:spChg>
        <pc:picChg chg="add del mod">
          <ac:chgData name="Theresa Marchi" userId="969ae58c-893b-4584-87b8-83191afb02ad" providerId="ADAL" clId="{624811FE-0926-994A-A892-A3CF4D6A91D1}" dt="2023-04-04T17:39:48.357" v="2704" actId="478"/>
          <ac:picMkLst>
            <pc:docMk/>
            <pc:sldMk cId="2244508861" sldId="268"/>
            <ac:picMk id="2" creationId="{EE0E8C3D-E754-3FF6-F937-0B97463E1117}"/>
          </ac:picMkLst>
        </pc:picChg>
        <pc:picChg chg="add mod">
          <ac:chgData name="Theresa Marchi" userId="969ae58c-893b-4584-87b8-83191afb02ad" providerId="ADAL" clId="{624811FE-0926-994A-A892-A3CF4D6A91D1}" dt="2023-03-23T15:11:31.966" v="955"/>
          <ac:picMkLst>
            <pc:docMk/>
            <pc:sldMk cId="2244508861" sldId="268"/>
            <ac:picMk id="4" creationId="{73E6CD3B-AF72-C876-6EDE-B71C82D0258F}"/>
          </ac:picMkLst>
        </pc:picChg>
        <pc:picChg chg="add mod">
          <ac:chgData name="Theresa Marchi" userId="969ae58c-893b-4584-87b8-83191afb02ad" providerId="ADAL" clId="{624811FE-0926-994A-A892-A3CF4D6A91D1}" dt="2023-04-04T17:39:47.609" v="2703" actId="167"/>
          <ac:picMkLst>
            <pc:docMk/>
            <pc:sldMk cId="2244508861" sldId="268"/>
            <ac:picMk id="5" creationId="{17F9EBA7-C410-D7B2-BB07-EDE7FAE8A345}"/>
          </ac:picMkLst>
        </pc:picChg>
        <pc:picChg chg="del">
          <ac:chgData name="Theresa Marchi" userId="969ae58c-893b-4584-87b8-83191afb02ad" providerId="ADAL" clId="{624811FE-0926-994A-A892-A3CF4D6A91D1}" dt="2023-03-23T16:15:19.856" v="1016" actId="478"/>
          <ac:picMkLst>
            <pc:docMk/>
            <pc:sldMk cId="2244508861" sldId="268"/>
            <ac:picMk id="5" creationId="{92BE1108-0A06-B562-0BB6-85ECB2F6BFEB}"/>
          </ac:picMkLst>
        </pc:picChg>
        <pc:picChg chg="add del mod">
          <ac:chgData name="Theresa Marchi" userId="969ae58c-893b-4584-87b8-83191afb02ad" providerId="ADAL" clId="{624811FE-0926-994A-A892-A3CF4D6A91D1}" dt="2023-04-04T17:37:40.250" v="2690" actId="478"/>
          <ac:picMkLst>
            <pc:docMk/>
            <pc:sldMk cId="2244508861" sldId="268"/>
            <ac:picMk id="8" creationId="{42654CAD-BA15-4D4F-0291-041BF4D5790C}"/>
          </ac:picMkLst>
        </pc:picChg>
      </pc:sldChg>
      <pc:sldChg chg="addSp delSp modSp mod">
        <pc:chgData name="Theresa Marchi" userId="969ae58c-893b-4584-87b8-83191afb02ad" providerId="ADAL" clId="{624811FE-0926-994A-A892-A3CF4D6A91D1}" dt="2023-03-23T16:20:31.100" v="1095" actId="14100"/>
        <pc:sldMkLst>
          <pc:docMk/>
          <pc:sldMk cId="3538779539" sldId="269"/>
        </pc:sldMkLst>
        <pc:spChg chg="del">
          <ac:chgData name="Theresa Marchi" userId="969ae58c-893b-4584-87b8-83191afb02ad" providerId="ADAL" clId="{624811FE-0926-994A-A892-A3CF4D6A91D1}" dt="2023-03-23T16:18:06.196" v="1048" actId="478"/>
          <ac:spMkLst>
            <pc:docMk/>
            <pc:sldMk cId="3538779539" sldId="269"/>
            <ac:spMk id="2" creationId="{0996D70D-9103-590A-C664-A570E196722C}"/>
          </ac:spMkLst>
        </pc:spChg>
        <pc:spChg chg="add del mod">
          <ac:chgData name="Theresa Marchi" userId="969ae58c-893b-4584-87b8-83191afb02ad" providerId="ADAL" clId="{624811FE-0926-994A-A892-A3CF4D6A91D1}" dt="2023-03-23T16:18:20.814" v="1052" actId="478"/>
          <ac:spMkLst>
            <pc:docMk/>
            <pc:sldMk cId="3538779539" sldId="269"/>
            <ac:spMk id="5" creationId="{B8928C1D-25EA-5600-3C21-98D451207DD0}"/>
          </ac:spMkLst>
        </pc:spChg>
        <pc:spChg chg="add del mod">
          <ac:chgData name="Theresa Marchi" userId="969ae58c-893b-4584-87b8-83191afb02ad" providerId="ADAL" clId="{624811FE-0926-994A-A892-A3CF4D6A91D1}" dt="2023-03-23T16:18:11.020" v="1051" actId="478"/>
          <ac:spMkLst>
            <pc:docMk/>
            <pc:sldMk cId="3538779539" sldId="269"/>
            <ac:spMk id="7" creationId="{C8831CB0-E7B1-EA86-AAFF-F4B2964CC047}"/>
          </ac:spMkLst>
        </pc:spChg>
        <pc:spChg chg="add mod">
          <ac:chgData name="Theresa Marchi" userId="969ae58c-893b-4584-87b8-83191afb02ad" providerId="ADAL" clId="{624811FE-0926-994A-A892-A3CF4D6A91D1}" dt="2023-03-23T16:18:52.088" v="1086" actId="403"/>
          <ac:spMkLst>
            <pc:docMk/>
            <pc:sldMk cId="3538779539" sldId="269"/>
            <ac:spMk id="8" creationId="{0D72125A-3FBD-FC44-C10D-5BD1BE523B4F}"/>
          </ac:spMkLst>
        </pc:spChg>
        <pc:picChg chg="add del mod">
          <ac:chgData name="Theresa Marchi" userId="969ae58c-893b-4584-87b8-83191afb02ad" providerId="ADAL" clId="{624811FE-0926-994A-A892-A3CF4D6A91D1}" dt="2023-03-23T16:18:22.663" v="1053" actId="478"/>
          <ac:picMkLst>
            <pc:docMk/>
            <pc:sldMk cId="3538779539" sldId="269"/>
            <ac:picMk id="3" creationId="{9757498E-4C82-C7B2-BE1A-2BC8621AF863}"/>
          </ac:picMkLst>
        </pc:picChg>
        <pc:picChg chg="add del mod">
          <ac:chgData name="Theresa Marchi" userId="969ae58c-893b-4584-87b8-83191afb02ad" providerId="ADAL" clId="{624811FE-0926-994A-A892-A3CF4D6A91D1}" dt="2023-03-23T16:19:53.781" v="1090" actId="167"/>
          <ac:picMkLst>
            <pc:docMk/>
            <pc:sldMk cId="3538779539" sldId="269"/>
            <ac:picMk id="4" creationId="{9F701D46-03C9-698A-8456-973481779D38}"/>
          </ac:picMkLst>
        </pc:picChg>
        <pc:picChg chg="add mod">
          <ac:chgData name="Theresa Marchi" userId="969ae58c-893b-4584-87b8-83191afb02ad" providerId="ADAL" clId="{624811FE-0926-994A-A892-A3CF4D6A91D1}" dt="2023-03-23T16:20:31.100" v="1095" actId="14100"/>
          <ac:picMkLst>
            <pc:docMk/>
            <pc:sldMk cId="3538779539" sldId="269"/>
            <ac:picMk id="10" creationId="{C9B67E08-C4B9-AF04-282A-4D731F196D5E}"/>
          </ac:picMkLst>
        </pc:picChg>
      </pc:sldChg>
      <pc:sldChg chg="addSp delSp modSp del mod ord delAnim modAnim modNotesTx">
        <pc:chgData name="Theresa Marchi" userId="969ae58c-893b-4584-87b8-83191afb02ad" providerId="ADAL" clId="{624811FE-0926-994A-A892-A3CF4D6A91D1}" dt="2023-04-27T12:11:16.817" v="3351" actId="2696"/>
        <pc:sldMkLst>
          <pc:docMk/>
          <pc:sldMk cId="2546197163" sldId="270"/>
        </pc:sldMkLst>
        <pc:spChg chg="del">
          <ac:chgData name="Theresa Marchi" userId="969ae58c-893b-4584-87b8-83191afb02ad" providerId="ADAL" clId="{624811FE-0926-994A-A892-A3CF4D6A91D1}" dt="2023-03-23T16:15:56.891" v="1027" actId="478"/>
          <ac:spMkLst>
            <pc:docMk/>
            <pc:sldMk cId="2546197163" sldId="270"/>
            <ac:spMk id="2" creationId="{0996D70D-9103-590A-C664-A570E196722C}"/>
          </ac:spMkLst>
        </pc:spChg>
        <pc:spChg chg="add mod">
          <ac:chgData name="Theresa Marchi" userId="969ae58c-893b-4584-87b8-83191afb02ad" providerId="ADAL" clId="{624811FE-0926-994A-A892-A3CF4D6A91D1}" dt="2023-03-23T16:55:53.298" v="1319" actId="1582"/>
          <ac:spMkLst>
            <pc:docMk/>
            <pc:sldMk cId="2546197163" sldId="270"/>
            <ac:spMk id="3" creationId="{3F950B09-EE0E-22B5-FEA2-1BFA10D98246}"/>
          </ac:spMkLst>
        </pc:spChg>
        <pc:spChg chg="add del mod">
          <ac:chgData name="Theresa Marchi" userId="969ae58c-893b-4584-87b8-83191afb02ad" providerId="ADAL" clId="{624811FE-0926-994A-A892-A3CF4D6A91D1}" dt="2023-03-23T16:15:59.689" v="1028" actId="478"/>
          <ac:spMkLst>
            <pc:docMk/>
            <pc:sldMk cId="2546197163" sldId="270"/>
            <ac:spMk id="7" creationId="{FFD564D3-BE85-9C9C-0C54-B5F766D30BFD}"/>
          </ac:spMkLst>
        </pc:spChg>
        <pc:picChg chg="add del mod">
          <ac:chgData name="Theresa Marchi" userId="969ae58c-893b-4584-87b8-83191afb02ad" providerId="ADAL" clId="{624811FE-0926-994A-A892-A3CF4D6A91D1}" dt="2023-04-04T17:37:59.386" v="2696" actId="478"/>
          <ac:picMkLst>
            <pc:docMk/>
            <pc:sldMk cId="2546197163" sldId="270"/>
            <ac:picMk id="2" creationId="{ED8F676F-ED4A-D228-50C5-FE74C433B8C4}"/>
          </ac:picMkLst>
        </pc:picChg>
        <pc:picChg chg="add mod">
          <ac:chgData name="Theresa Marchi" userId="969ae58c-893b-4584-87b8-83191afb02ad" providerId="ADAL" clId="{624811FE-0926-994A-A892-A3CF4D6A91D1}" dt="2023-03-23T15:11:39.527" v="957"/>
          <ac:picMkLst>
            <pc:docMk/>
            <pc:sldMk cId="2546197163" sldId="270"/>
            <ac:picMk id="4" creationId="{65C2E479-6278-5E25-0AAB-67B3F656D75F}"/>
          </ac:picMkLst>
        </pc:picChg>
        <pc:picChg chg="add del mod">
          <ac:chgData name="Theresa Marchi" userId="969ae58c-893b-4584-87b8-83191afb02ad" providerId="ADAL" clId="{624811FE-0926-994A-A892-A3CF4D6A91D1}" dt="2023-04-04T17:38:00.443" v="2697" actId="478"/>
          <ac:picMkLst>
            <pc:docMk/>
            <pc:sldMk cId="2546197163" sldId="270"/>
            <ac:picMk id="5" creationId="{D44BCFAD-913B-CA9E-4AB6-92AAE2E16686}"/>
          </ac:picMkLst>
        </pc:picChg>
        <pc:picChg chg="add del mod">
          <ac:chgData name="Theresa Marchi" userId="969ae58c-893b-4584-87b8-83191afb02ad" providerId="ADAL" clId="{624811FE-0926-994A-A892-A3CF4D6A91D1}" dt="2023-03-23T15:11:47.959" v="961"/>
          <ac:picMkLst>
            <pc:docMk/>
            <pc:sldMk cId="2546197163" sldId="270"/>
            <ac:picMk id="5" creationId="{FC1FF7D1-CA04-A460-EA31-903BC6B6C5B9}"/>
          </ac:picMkLst>
        </pc:picChg>
        <pc:picChg chg="add del mod">
          <ac:chgData name="Theresa Marchi" userId="969ae58c-893b-4584-87b8-83191afb02ad" providerId="ADAL" clId="{624811FE-0926-994A-A892-A3CF4D6A91D1}" dt="2023-04-04T17:40:00.626" v="2705" actId="478"/>
          <ac:picMkLst>
            <pc:docMk/>
            <pc:sldMk cId="2546197163" sldId="270"/>
            <ac:picMk id="6" creationId="{8407F528-8E42-0E35-484E-69215EEF3AAB}"/>
          </ac:picMkLst>
        </pc:picChg>
        <pc:picChg chg="add mod">
          <ac:chgData name="Theresa Marchi" userId="969ae58c-893b-4584-87b8-83191afb02ad" providerId="ADAL" clId="{624811FE-0926-994A-A892-A3CF4D6A91D1}" dt="2023-04-04T17:40:17.069" v="2709" actId="167"/>
          <ac:picMkLst>
            <pc:docMk/>
            <pc:sldMk cId="2546197163" sldId="270"/>
            <ac:picMk id="7" creationId="{89A4DE24-E17C-8C03-DE36-538A21CFC32B}"/>
          </ac:picMkLst>
        </pc:picChg>
        <pc:picChg chg="del mod modCrop">
          <ac:chgData name="Theresa Marchi" userId="969ae58c-893b-4584-87b8-83191afb02ad" providerId="ADAL" clId="{624811FE-0926-994A-A892-A3CF4D6A91D1}" dt="2023-03-23T16:15:46.125" v="1023" actId="478"/>
          <ac:picMkLst>
            <pc:docMk/>
            <pc:sldMk cId="2546197163" sldId="270"/>
            <ac:picMk id="8" creationId="{D376D0C8-8D60-B1A8-1AA4-E8FEF60A3DDD}"/>
          </ac:picMkLst>
        </pc:picChg>
      </pc:sldChg>
      <pc:sldChg chg="addSp modSp del">
        <pc:chgData name="Theresa Marchi" userId="969ae58c-893b-4584-87b8-83191afb02ad" providerId="ADAL" clId="{624811FE-0926-994A-A892-A3CF4D6A91D1}" dt="2023-03-23T16:22:28.660" v="1191" actId="2696"/>
        <pc:sldMkLst>
          <pc:docMk/>
          <pc:sldMk cId="848356813" sldId="271"/>
        </pc:sldMkLst>
        <pc:picChg chg="add mod">
          <ac:chgData name="Theresa Marchi" userId="969ae58c-893b-4584-87b8-83191afb02ad" providerId="ADAL" clId="{624811FE-0926-994A-A892-A3CF4D6A91D1}" dt="2023-03-23T15:11:45.973" v="959"/>
          <ac:picMkLst>
            <pc:docMk/>
            <pc:sldMk cId="848356813" sldId="271"/>
            <ac:picMk id="3" creationId="{65FF241C-DF15-125E-DD47-41F3CBF2DB55}"/>
          </ac:picMkLst>
        </pc:picChg>
      </pc:sldChg>
      <pc:sldChg chg="addSp delSp modSp mod ord delAnim modAnim modNotesTx">
        <pc:chgData name="Theresa Marchi" userId="969ae58c-893b-4584-87b8-83191afb02ad" providerId="ADAL" clId="{624811FE-0926-994A-A892-A3CF4D6A91D1}" dt="2023-04-04T19:22:23.015" v="2893"/>
        <pc:sldMkLst>
          <pc:docMk/>
          <pc:sldMk cId="4282835609" sldId="272"/>
        </pc:sldMkLst>
        <pc:spChg chg="del">
          <ac:chgData name="Theresa Marchi" userId="969ae58c-893b-4584-87b8-83191afb02ad" providerId="ADAL" clId="{624811FE-0926-994A-A892-A3CF4D6A91D1}" dt="2023-03-23T16:16:26.140" v="1037" actId="478"/>
          <ac:spMkLst>
            <pc:docMk/>
            <pc:sldMk cId="4282835609" sldId="272"/>
            <ac:spMk id="2" creationId="{0996D70D-9103-590A-C664-A570E196722C}"/>
          </ac:spMkLst>
        </pc:spChg>
        <pc:spChg chg="add del mod">
          <ac:chgData name="Theresa Marchi" userId="969ae58c-893b-4584-87b8-83191afb02ad" providerId="ADAL" clId="{624811FE-0926-994A-A892-A3CF4D6A91D1}" dt="2023-03-20T20:53:28.048" v="506" actId="478"/>
          <ac:spMkLst>
            <pc:docMk/>
            <pc:sldMk cId="4282835609" sldId="272"/>
            <ac:spMk id="3" creationId="{350BC705-5C6F-B0B7-E8C0-66E6BD0304F8}"/>
          </ac:spMkLst>
        </pc:spChg>
        <pc:spChg chg="add mod">
          <ac:chgData name="Theresa Marchi" userId="969ae58c-893b-4584-87b8-83191afb02ad" providerId="ADAL" clId="{624811FE-0926-994A-A892-A3CF4D6A91D1}" dt="2023-03-23T16:16:42.067" v="1041" actId="14100"/>
          <ac:spMkLst>
            <pc:docMk/>
            <pc:sldMk cId="4282835609" sldId="272"/>
            <ac:spMk id="6" creationId="{5940A0C5-79A4-8898-950E-58AF3FFE2E55}"/>
          </ac:spMkLst>
        </pc:spChg>
        <pc:spChg chg="add del mod">
          <ac:chgData name="Theresa Marchi" userId="969ae58c-893b-4584-87b8-83191afb02ad" providerId="ADAL" clId="{624811FE-0926-994A-A892-A3CF4D6A91D1}" dt="2023-03-23T16:16:36.937" v="1040" actId="478"/>
          <ac:spMkLst>
            <pc:docMk/>
            <pc:sldMk cId="4282835609" sldId="272"/>
            <ac:spMk id="7" creationId="{B2DF937E-DF9B-218C-5654-258795C1FD5D}"/>
          </ac:spMkLst>
        </pc:spChg>
        <pc:picChg chg="add mod">
          <ac:chgData name="Theresa Marchi" userId="969ae58c-893b-4584-87b8-83191afb02ad" providerId="ADAL" clId="{624811FE-0926-994A-A892-A3CF4D6A91D1}" dt="2023-04-04T17:57:00.710" v="2711" actId="167"/>
          <ac:picMkLst>
            <pc:docMk/>
            <pc:sldMk cId="4282835609" sldId="272"/>
            <ac:picMk id="2" creationId="{1EE8915C-2783-4D85-B727-35BE77190E0D}"/>
          </ac:picMkLst>
        </pc:picChg>
        <pc:picChg chg="add mod">
          <ac:chgData name="Theresa Marchi" userId="969ae58c-893b-4584-87b8-83191afb02ad" providerId="ADAL" clId="{624811FE-0926-994A-A892-A3CF4D6A91D1}" dt="2023-03-23T15:11:44.472" v="958"/>
          <ac:picMkLst>
            <pc:docMk/>
            <pc:sldMk cId="4282835609" sldId="272"/>
            <ac:picMk id="3" creationId="{7D4CB113-B43B-B171-F17E-EDE3515D3F34}"/>
          </ac:picMkLst>
        </pc:picChg>
        <pc:picChg chg="del">
          <ac:chgData name="Theresa Marchi" userId="969ae58c-893b-4584-87b8-83191afb02ad" providerId="ADAL" clId="{624811FE-0926-994A-A892-A3CF4D6A91D1}" dt="2023-03-23T16:15:48.520" v="1024" actId="478"/>
          <ac:picMkLst>
            <pc:docMk/>
            <pc:sldMk cId="4282835609" sldId="272"/>
            <ac:picMk id="5" creationId="{DF820505-90A5-D6DA-7BF0-DB2BE0D817C1}"/>
          </ac:picMkLst>
        </pc:picChg>
        <pc:picChg chg="add del mod">
          <ac:chgData name="Theresa Marchi" userId="969ae58c-893b-4584-87b8-83191afb02ad" providerId="ADAL" clId="{624811FE-0926-994A-A892-A3CF4D6A91D1}" dt="2023-04-04T17:57:02.292" v="2712" actId="478"/>
          <ac:picMkLst>
            <pc:docMk/>
            <pc:sldMk cId="4282835609" sldId="272"/>
            <ac:picMk id="8" creationId="{876E8210-BAE3-98AF-CF14-EE4C08D84C79}"/>
          </ac:picMkLst>
        </pc:picChg>
      </pc:sldChg>
      <pc:sldChg chg="addSp delSp modSp add del mod">
        <pc:chgData name="Theresa Marchi" userId="969ae58c-893b-4584-87b8-83191afb02ad" providerId="ADAL" clId="{624811FE-0926-994A-A892-A3CF4D6A91D1}" dt="2023-03-23T16:59:57.113" v="1368" actId="2696"/>
        <pc:sldMkLst>
          <pc:docMk/>
          <pc:sldMk cId="3905577994" sldId="273"/>
        </pc:sldMkLst>
        <pc:spChg chg="add del">
          <ac:chgData name="Theresa Marchi" userId="969ae58c-893b-4584-87b8-83191afb02ad" providerId="ADAL" clId="{624811FE-0926-994A-A892-A3CF4D6A91D1}" dt="2023-03-23T15:02:00.037" v="923" actId="478"/>
          <ac:spMkLst>
            <pc:docMk/>
            <pc:sldMk cId="3905577994" sldId="273"/>
            <ac:spMk id="2" creationId="{BE2846CA-FFD5-5B2D-1589-63B4B34A4E40}"/>
          </ac:spMkLst>
        </pc:spChg>
        <pc:spChg chg="mod">
          <ac:chgData name="Theresa Marchi" userId="969ae58c-893b-4584-87b8-83191afb02ad" providerId="ADAL" clId="{624811FE-0926-994A-A892-A3CF4D6A91D1}" dt="2023-03-23T16:54:24.322" v="1293" actId="207"/>
          <ac:spMkLst>
            <pc:docMk/>
            <pc:sldMk cId="3905577994" sldId="273"/>
            <ac:spMk id="3" creationId="{CC6FD637-92BC-A31D-0D4B-602D883D3585}"/>
          </ac:spMkLst>
        </pc:spChg>
        <pc:spChg chg="add del mod">
          <ac:chgData name="Theresa Marchi" userId="969ae58c-893b-4584-87b8-83191afb02ad" providerId="ADAL" clId="{624811FE-0926-994A-A892-A3CF4D6A91D1}" dt="2023-03-23T15:02:00.037" v="923" actId="478"/>
          <ac:spMkLst>
            <pc:docMk/>
            <pc:sldMk cId="3905577994" sldId="273"/>
            <ac:spMk id="5" creationId="{6DAAB1C3-9284-B7A2-619B-10D436825C63}"/>
          </ac:spMkLst>
        </pc:spChg>
        <pc:spChg chg="add del mod">
          <ac:chgData name="Theresa Marchi" userId="969ae58c-893b-4584-87b8-83191afb02ad" providerId="ADAL" clId="{624811FE-0926-994A-A892-A3CF4D6A91D1}" dt="2023-03-23T15:01:59.841" v="922"/>
          <ac:spMkLst>
            <pc:docMk/>
            <pc:sldMk cId="3905577994" sldId="273"/>
            <ac:spMk id="6" creationId="{BC668C34-C338-5F31-6191-29848F74B722}"/>
          </ac:spMkLst>
        </pc:spChg>
        <pc:spChg chg="del">
          <ac:chgData name="Theresa Marchi" userId="969ae58c-893b-4584-87b8-83191afb02ad" providerId="ADAL" clId="{624811FE-0926-994A-A892-A3CF4D6A91D1}" dt="2023-03-20T20:47:13.815" v="37" actId="478"/>
          <ac:spMkLst>
            <pc:docMk/>
            <pc:sldMk cId="3905577994" sldId="273"/>
            <ac:spMk id="23" creationId="{A37C3196-4278-8CC0-E452-B1CA25A7C864}"/>
          </ac:spMkLst>
        </pc:spChg>
        <pc:picChg chg="add mod">
          <ac:chgData name="Theresa Marchi" userId="969ae58c-893b-4584-87b8-83191afb02ad" providerId="ADAL" clId="{624811FE-0926-994A-A892-A3CF4D6A91D1}" dt="2023-03-23T15:11:17.612" v="950"/>
          <ac:picMkLst>
            <pc:docMk/>
            <pc:sldMk cId="3905577994" sldId="273"/>
            <ac:picMk id="7" creationId="{BBF83A55-76AA-4F4F-1C03-8BA6E8607E6A}"/>
          </ac:picMkLst>
        </pc:picChg>
      </pc:sldChg>
      <pc:sldChg chg="addSp delSp modSp add del mod">
        <pc:chgData name="Theresa Marchi" userId="969ae58c-893b-4584-87b8-83191afb02ad" providerId="ADAL" clId="{624811FE-0926-994A-A892-A3CF4D6A91D1}" dt="2023-03-23T17:00:27.906" v="1387" actId="2696"/>
        <pc:sldMkLst>
          <pc:docMk/>
          <pc:sldMk cId="2464885108" sldId="274"/>
        </pc:sldMkLst>
        <pc:spChg chg="add del mod">
          <ac:chgData name="Theresa Marchi" userId="969ae58c-893b-4584-87b8-83191afb02ad" providerId="ADAL" clId="{624811FE-0926-994A-A892-A3CF4D6A91D1}" dt="2023-03-23T16:58:12.154" v="1328" actId="1076"/>
          <ac:spMkLst>
            <pc:docMk/>
            <pc:sldMk cId="2464885108" sldId="274"/>
            <ac:spMk id="2" creationId="{BE2846CA-FFD5-5B2D-1589-63B4B34A4E40}"/>
          </ac:spMkLst>
        </pc:spChg>
        <pc:spChg chg="mod">
          <ac:chgData name="Theresa Marchi" userId="969ae58c-893b-4584-87b8-83191afb02ad" providerId="ADAL" clId="{624811FE-0926-994A-A892-A3CF4D6A91D1}" dt="2023-03-23T16:58:17.255" v="1329" actId="14100"/>
          <ac:spMkLst>
            <pc:docMk/>
            <pc:sldMk cId="2464885108" sldId="274"/>
            <ac:spMk id="3" creationId="{CC6FD637-92BC-A31D-0D4B-602D883D3585}"/>
          </ac:spMkLst>
        </pc:spChg>
        <pc:spChg chg="add mod">
          <ac:chgData name="Theresa Marchi" userId="969ae58c-893b-4584-87b8-83191afb02ad" providerId="ADAL" clId="{624811FE-0926-994A-A892-A3CF4D6A91D1}" dt="2023-03-23T16:58:06.759" v="1327" actId="167"/>
          <ac:spMkLst>
            <pc:docMk/>
            <pc:sldMk cId="2464885108" sldId="274"/>
            <ac:spMk id="4" creationId="{D2106ABD-B27E-D2C6-4FFF-704082AC09BB}"/>
          </ac:spMkLst>
        </pc:spChg>
        <pc:spChg chg="add del mod">
          <ac:chgData name="Theresa Marchi" userId="969ae58c-893b-4584-87b8-83191afb02ad" providerId="ADAL" clId="{624811FE-0926-994A-A892-A3CF4D6A91D1}" dt="2023-03-23T15:02:00.509" v="926" actId="478"/>
          <ac:spMkLst>
            <pc:docMk/>
            <pc:sldMk cId="2464885108" sldId="274"/>
            <ac:spMk id="5" creationId="{6EE23DB1-776C-2F92-653E-FF68F2690850}"/>
          </ac:spMkLst>
        </pc:spChg>
        <pc:spChg chg="add del mod">
          <ac:chgData name="Theresa Marchi" userId="969ae58c-893b-4584-87b8-83191afb02ad" providerId="ADAL" clId="{624811FE-0926-994A-A892-A3CF4D6A91D1}" dt="2023-03-20T20:49:31.480" v="190" actId="478"/>
          <ac:spMkLst>
            <pc:docMk/>
            <pc:sldMk cId="2464885108" sldId="274"/>
            <ac:spMk id="5" creationId="{9BCCCB55-9A54-1FAF-23DE-8515B748F4DD}"/>
          </ac:spMkLst>
        </pc:spChg>
        <pc:spChg chg="add del mod">
          <ac:chgData name="Theresa Marchi" userId="969ae58c-893b-4584-87b8-83191afb02ad" providerId="ADAL" clId="{624811FE-0926-994A-A892-A3CF4D6A91D1}" dt="2023-03-23T15:02:00.327" v="925"/>
          <ac:spMkLst>
            <pc:docMk/>
            <pc:sldMk cId="2464885108" sldId="274"/>
            <ac:spMk id="6" creationId="{2AB89F3A-BA46-A8AB-791B-4B3B4DFFA419}"/>
          </ac:spMkLst>
        </pc:spChg>
        <pc:spChg chg="add del mod">
          <ac:chgData name="Theresa Marchi" userId="969ae58c-893b-4584-87b8-83191afb02ad" providerId="ADAL" clId="{624811FE-0926-994A-A892-A3CF4D6A91D1}" dt="2023-03-20T20:49:31.099" v="189"/>
          <ac:spMkLst>
            <pc:docMk/>
            <pc:sldMk cId="2464885108" sldId="274"/>
            <ac:spMk id="6" creationId="{88F5DB7C-6C49-4B6B-4243-4F38B20F6ADB}"/>
          </ac:spMkLst>
        </pc:spChg>
        <pc:spChg chg="del">
          <ac:chgData name="Theresa Marchi" userId="969ae58c-893b-4584-87b8-83191afb02ad" providerId="ADAL" clId="{624811FE-0926-994A-A892-A3CF4D6A91D1}" dt="2023-03-20T20:47:22.085" v="40" actId="478"/>
          <ac:spMkLst>
            <pc:docMk/>
            <pc:sldMk cId="2464885108" sldId="274"/>
            <ac:spMk id="20" creationId="{7F882FEE-B14F-019E-50C3-080FD1808DFD}"/>
          </ac:spMkLst>
        </pc:spChg>
        <pc:grpChg chg="mod">
          <ac:chgData name="Theresa Marchi" userId="969ae58c-893b-4584-87b8-83191afb02ad" providerId="ADAL" clId="{624811FE-0926-994A-A892-A3CF4D6A91D1}" dt="2023-03-23T16:58:12.154" v="1328" actId="1076"/>
          <ac:grpSpMkLst>
            <pc:docMk/>
            <pc:sldMk cId="2464885108" sldId="274"/>
            <ac:grpSpMk id="13" creationId="{8D5AD166-AC6D-F07F-15C3-1A9D9EAC2ECF}"/>
          </ac:grpSpMkLst>
        </pc:grpChg>
        <pc:picChg chg="add mod">
          <ac:chgData name="Theresa Marchi" userId="969ae58c-893b-4584-87b8-83191afb02ad" providerId="ADAL" clId="{624811FE-0926-994A-A892-A3CF4D6A91D1}" dt="2023-03-23T16:58:06.759" v="1327" actId="167"/>
          <ac:picMkLst>
            <pc:docMk/>
            <pc:sldMk cId="2464885108" sldId="274"/>
            <ac:picMk id="7" creationId="{4FD979A2-BECE-5557-F6A3-0C0DFC4B6FDB}"/>
          </ac:picMkLst>
        </pc:picChg>
        <pc:picChg chg="mod">
          <ac:chgData name="Theresa Marchi" userId="969ae58c-893b-4584-87b8-83191afb02ad" providerId="ADAL" clId="{624811FE-0926-994A-A892-A3CF4D6A91D1}" dt="2023-03-23T16:58:12.154" v="1328" actId="1076"/>
          <ac:picMkLst>
            <pc:docMk/>
            <pc:sldMk cId="2464885108" sldId="274"/>
            <ac:picMk id="25" creationId="{3C5F6443-E032-43B5-5D89-E98D8895679A}"/>
          </ac:picMkLst>
        </pc:picChg>
      </pc:sldChg>
      <pc:sldChg chg="addSp delSp modSp add del mod delAnim modAnim">
        <pc:chgData name="Theresa Marchi" userId="969ae58c-893b-4584-87b8-83191afb02ad" providerId="ADAL" clId="{624811FE-0926-994A-A892-A3CF4D6A91D1}" dt="2023-04-05T17:35:14.114" v="3326"/>
        <pc:sldMkLst>
          <pc:docMk/>
          <pc:sldMk cId="4202638519" sldId="275"/>
        </pc:sldMkLst>
        <pc:spChg chg="del mod">
          <ac:chgData name="Theresa Marchi" userId="969ae58c-893b-4584-87b8-83191afb02ad" providerId="ADAL" clId="{624811FE-0926-994A-A892-A3CF4D6A91D1}" dt="2023-03-23T16:13:28.446" v="991" actId="478"/>
          <ac:spMkLst>
            <pc:docMk/>
            <pc:sldMk cId="4202638519" sldId="275"/>
            <ac:spMk id="2" creationId="{BE2846CA-FFD5-5B2D-1589-63B4B34A4E40}"/>
          </ac:spMkLst>
        </pc:spChg>
        <pc:spChg chg="del mod">
          <ac:chgData name="Theresa Marchi" userId="969ae58c-893b-4584-87b8-83191afb02ad" providerId="ADAL" clId="{624811FE-0926-994A-A892-A3CF4D6A91D1}" dt="2023-03-23T16:13:28.446" v="991" actId="478"/>
          <ac:spMkLst>
            <pc:docMk/>
            <pc:sldMk cId="4202638519" sldId="275"/>
            <ac:spMk id="3" creationId="{CC6FD637-92BC-A31D-0D4B-602D883D3585}"/>
          </ac:spMkLst>
        </pc:spChg>
        <pc:spChg chg="add del mod">
          <ac:chgData name="Theresa Marchi" userId="969ae58c-893b-4584-87b8-83191afb02ad" providerId="ADAL" clId="{624811FE-0926-994A-A892-A3CF4D6A91D1}" dt="2023-03-23T16:13:31.281" v="992" actId="478"/>
          <ac:spMkLst>
            <pc:docMk/>
            <pc:sldMk cId="4202638519" sldId="275"/>
            <ac:spMk id="6" creationId="{9AAE66C6-4B99-91C1-289E-54FAAC4FA65B}"/>
          </ac:spMkLst>
        </pc:spChg>
        <pc:spChg chg="add del mod">
          <ac:chgData name="Theresa Marchi" userId="969ae58c-893b-4584-87b8-83191afb02ad" providerId="ADAL" clId="{624811FE-0926-994A-A892-A3CF4D6A91D1}" dt="2023-03-23T16:13:31.281" v="992" actId="478"/>
          <ac:spMkLst>
            <pc:docMk/>
            <pc:sldMk cId="4202638519" sldId="275"/>
            <ac:spMk id="8" creationId="{9E20D895-78F1-DE7C-9613-81C70BD28955}"/>
          </ac:spMkLst>
        </pc:spChg>
        <pc:grpChg chg="del">
          <ac:chgData name="Theresa Marchi" userId="969ae58c-893b-4584-87b8-83191afb02ad" providerId="ADAL" clId="{624811FE-0926-994A-A892-A3CF4D6A91D1}" dt="2023-03-20T20:47:32.680" v="46" actId="478"/>
          <ac:grpSpMkLst>
            <pc:docMk/>
            <pc:sldMk cId="4202638519" sldId="275"/>
            <ac:grpSpMk id="13" creationId="{8D5AD166-AC6D-F07F-15C3-1A9D9EAC2ECF}"/>
          </ac:grpSpMkLst>
        </pc:grpChg>
        <pc:picChg chg="add del mod">
          <ac:chgData name="Theresa Marchi" userId="969ae58c-893b-4584-87b8-83191afb02ad" providerId="ADAL" clId="{624811FE-0926-994A-A892-A3CF4D6A91D1}" dt="2023-04-04T18:16:20.721" v="2769" actId="478"/>
          <ac:picMkLst>
            <pc:docMk/>
            <pc:sldMk cId="4202638519" sldId="275"/>
            <ac:picMk id="2" creationId="{3D82233D-9AF0-17AE-1ABA-241F5AB5FE68}"/>
          </ac:picMkLst>
        </pc:picChg>
        <pc:picChg chg="add mod">
          <ac:chgData name="Theresa Marchi" userId="969ae58c-893b-4584-87b8-83191afb02ad" providerId="ADAL" clId="{624811FE-0926-994A-A892-A3CF4D6A91D1}" dt="2023-04-04T18:16:19.433" v="2768" actId="167"/>
          <ac:picMkLst>
            <pc:docMk/>
            <pc:sldMk cId="4202638519" sldId="275"/>
            <ac:picMk id="3" creationId="{84E15809-4B19-BF19-98D1-83C115216FEF}"/>
          </ac:picMkLst>
        </pc:picChg>
        <pc:picChg chg="add del mod">
          <ac:chgData name="Theresa Marchi" userId="969ae58c-893b-4584-87b8-83191afb02ad" providerId="ADAL" clId="{624811FE-0926-994A-A892-A3CF4D6A91D1}" dt="2023-03-23T15:02:03.114" v="931"/>
          <ac:picMkLst>
            <pc:docMk/>
            <pc:sldMk cId="4202638519" sldId="275"/>
            <ac:picMk id="4" creationId="{85384295-ED66-8776-B2E2-712D31008FAD}"/>
          </ac:picMkLst>
        </pc:picChg>
        <pc:picChg chg="add mod modCrop">
          <ac:chgData name="Theresa Marchi" userId="969ae58c-893b-4584-87b8-83191afb02ad" providerId="ADAL" clId="{624811FE-0926-994A-A892-A3CF4D6A91D1}" dt="2023-03-23T15:11:09.047" v="945" actId="732"/>
          <ac:picMkLst>
            <pc:docMk/>
            <pc:sldMk cId="4202638519" sldId="275"/>
            <ac:picMk id="5" creationId="{FC8B0772-FECD-AB9E-7C05-298EFF018577}"/>
          </ac:picMkLst>
        </pc:picChg>
        <pc:picChg chg="add del mod">
          <ac:chgData name="Theresa Marchi" userId="969ae58c-893b-4584-87b8-83191afb02ad" providerId="ADAL" clId="{624811FE-0926-994A-A892-A3CF4D6A91D1}" dt="2023-04-04T18:12:07.429" v="2764" actId="478"/>
          <ac:picMkLst>
            <pc:docMk/>
            <pc:sldMk cId="4202638519" sldId="275"/>
            <ac:picMk id="9" creationId="{C237614A-51CC-1E89-6B71-39D5EA72035C}"/>
          </ac:picMkLst>
        </pc:picChg>
        <pc:picChg chg="del">
          <ac:chgData name="Theresa Marchi" userId="969ae58c-893b-4584-87b8-83191afb02ad" providerId="ADAL" clId="{624811FE-0926-994A-A892-A3CF4D6A91D1}" dt="2023-03-23T16:13:28.446" v="991" actId="478"/>
          <ac:picMkLst>
            <pc:docMk/>
            <pc:sldMk cId="4202638519" sldId="275"/>
            <ac:picMk id="25" creationId="{3C5F6443-E032-43B5-5D89-E98D8895679A}"/>
          </ac:picMkLst>
        </pc:picChg>
      </pc:sldChg>
      <pc:sldChg chg="modSp add del mod">
        <pc:chgData name="Theresa Marchi" userId="969ae58c-893b-4584-87b8-83191afb02ad" providerId="ADAL" clId="{624811FE-0926-994A-A892-A3CF4D6A91D1}" dt="2023-03-23T17:00:32.434" v="1389" actId="2696"/>
        <pc:sldMkLst>
          <pc:docMk/>
          <pc:sldMk cId="2790785012" sldId="276"/>
        </pc:sldMkLst>
        <pc:spChg chg="mod">
          <ac:chgData name="Theresa Marchi" userId="969ae58c-893b-4584-87b8-83191afb02ad" providerId="ADAL" clId="{624811FE-0926-994A-A892-A3CF4D6A91D1}" dt="2023-03-23T16:54:29.656" v="1295" actId="207"/>
          <ac:spMkLst>
            <pc:docMk/>
            <pc:sldMk cId="2790785012" sldId="276"/>
            <ac:spMk id="3" creationId="{CC6FD637-92BC-A31D-0D4B-602D883D3585}"/>
          </ac:spMkLst>
        </pc:spChg>
      </pc:sldChg>
      <pc:sldChg chg="addSp delSp modSp add del mod">
        <pc:chgData name="Theresa Marchi" userId="969ae58c-893b-4584-87b8-83191afb02ad" providerId="ADAL" clId="{624811FE-0926-994A-A892-A3CF4D6A91D1}" dt="2023-03-23T17:01:20.018" v="1421" actId="2696"/>
        <pc:sldMkLst>
          <pc:docMk/>
          <pc:sldMk cId="580334156" sldId="277"/>
        </pc:sldMkLst>
        <pc:spChg chg="mod">
          <ac:chgData name="Theresa Marchi" userId="969ae58c-893b-4584-87b8-83191afb02ad" providerId="ADAL" clId="{624811FE-0926-994A-A892-A3CF4D6A91D1}" dt="2023-03-23T16:54:55.972" v="1314" actId="27636"/>
          <ac:spMkLst>
            <pc:docMk/>
            <pc:sldMk cId="580334156" sldId="277"/>
            <ac:spMk id="2" creationId="{BE2846CA-FFD5-5B2D-1589-63B4B34A4E40}"/>
          </ac:spMkLst>
        </pc:spChg>
        <pc:spChg chg="mod">
          <ac:chgData name="Theresa Marchi" userId="969ae58c-893b-4584-87b8-83191afb02ad" providerId="ADAL" clId="{624811FE-0926-994A-A892-A3CF4D6A91D1}" dt="2023-03-23T16:54:19.522" v="1292" actId="207"/>
          <ac:spMkLst>
            <pc:docMk/>
            <pc:sldMk cId="580334156" sldId="277"/>
            <ac:spMk id="3" creationId="{CC6FD637-92BC-A31D-0D4B-602D883D3585}"/>
          </ac:spMkLst>
        </pc:spChg>
        <pc:spChg chg="del">
          <ac:chgData name="Theresa Marchi" userId="969ae58c-893b-4584-87b8-83191afb02ad" providerId="ADAL" clId="{624811FE-0926-994A-A892-A3CF4D6A91D1}" dt="2023-03-23T16:29:13.787" v="1271" actId="478"/>
          <ac:spMkLst>
            <pc:docMk/>
            <pc:sldMk cId="580334156" sldId="277"/>
            <ac:spMk id="20" creationId="{7F882FEE-B14F-019E-50C3-080FD1808DFD}"/>
          </ac:spMkLst>
        </pc:spChg>
        <pc:spChg chg="del">
          <ac:chgData name="Theresa Marchi" userId="969ae58c-893b-4584-87b8-83191afb02ad" providerId="ADAL" clId="{624811FE-0926-994A-A892-A3CF4D6A91D1}" dt="2023-03-23T16:22:03.927" v="1185" actId="478"/>
          <ac:spMkLst>
            <pc:docMk/>
            <pc:sldMk cId="580334156" sldId="277"/>
            <ac:spMk id="23" creationId="{A37C3196-4278-8CC0-E452-B1CA25A7C864}"/>
          </ac:spMkLst>
        </pc:spChg>
        <pc:grpChg chg="del">
          <ac:chgData name="Theresa Marchi" userId="969ae58c-893b-4584-87b8-83191afb02ad" providerId="ADAL" clId="{624811FE-0926-994A-A892-A3CF4D6A91D1}" dt="2023-03-23T16:29:11.987" v="1270" actId="478"/>
          <ac:grpSpMkLst>
            <pc:docMk/>
            <pc:sldMk cId="580334156" sldId="277"/>
            <ac:grpSpMk id="13" creationId="{8D5AD166-AC6D-F07F-15C3-1A9D9EAC2ECF}"/>
          </ac:grpSpMkLst>
        </pc:grpChg>
        <pc:picChg chg="mod">
          <ac:chgData name="Theresa Marchi" userId="969ae58c-893b-4584-87b8-83191afb02ad" providerId="ADAL" clId="{624811FE-0926-994A-A892-A3CF4D6A91D1}" dt="2023-03-23T16:22:13.358" v="1189" actId="14100"/>
          <ac:picMkLst>
            <pc:docMk/>
            <pc:sldMk cId="580334156" sldId="277"/>
            <ac:picMk id="4" creationId="{F5E7F102-EC97-BB1E-CFFB-E15F4154D0E4}"/>
          </ac:picMkLst>
        </pc:picChg>
        <pc:picChg chg="add del mod">
          <ac:chgData name="Theresa Marchi" userId="969ae58c-893b-4584-87b8-83191afb02ad" providerId="ADAL" clId="{624811FE-0926-994A-A892-A3CF4D6A91D1}" dt="2023-03-23T16:25:02.036" v="1248" actId="478"/>
          <ac:picMkLst>
            <pc:docMk/>
            <pc:sldMk cId="580334156" sldId="277"/>
            <ac:picMk id="6" creationId="{2B56747C-EE53-79B0-53A4-FB94F067B5BC}"/>
          </ac:picMkLst>
        </pc:picChg>
        <pc:picChg chg="add del mod">
          <ac:chgData name="Theresa Marchi" userId="969ae58c-893b-4584-87b8-83191afb02ad" providerId="ADAL" clId="{624811FE-0926-994A-A892-A3CF4D6A91D1}" dt="2023-03-23T16:29:10.592" v="1269" actId="478"/>
          <ac:picMkLst>
            <pc:docMk/>
            <pc:sldMk cId="580334156" sldId="277"/>
            <ac:picMk id="7" creationId="{FE27C3DC-7058-42A7-3452-3808E921050F}"/>
          </ac:picMkLst>
        </pc:picChg>
        <pc:picChg chg="add mod">
          <ac:chgData name="Theresa Marchi" userId="969ae58c-893b-4584-87b8-83191afb02ad" providerId="ADAL" clId="{624811FE-0926-994A-A892-A3CF4D6A91D1}" dt="2023-03-23T16:54:38.392" v="1296" actId="1076"/>
          <ac:picMkLst>
            <pc:docMk/>
            <pc:sldMk cId="580334156" sldId="277"/>
            <ac:picMk id="9" creationId="{B45E262B-D44C-8EEB-CFE4-0604203F6198}"/>
          </ac:picMkLst>
        </pc:picChg>
        <pc:picChg chg="add mod">
          <ac:chgData name="Theresa Marchi" userId="969ae58c-893b-4584-87b8-83191afb02ad" providerId="ADAL" clId="{624811FE-0926-994A-A892-A3CF4D6A91D1}" dt="2023-03-23T16:54:38.392" v="1296" actId="1076"/>
          <ac:picMkLst>
            <pc:docMk/>
            <pc:sldMk cId="580334156" sldId="277"/>
            <ac:picMk id="11" creationId="{DF934281-A444-D8E3-B45C-AD3D69A947A5}"/>
          </ac:picMkLst>
        </pc:picChg>
        <pc:picChg chg="add mod">
          <ac:chgData name="Theresa Marchi" userId="969ae58c-893b-4584-87b8-83191afb02ad" providerId="ADAL" clId="{624811FE-0926-994A-A892-A3CF4D6A91D1}" dt="2023-03-23T16:54:38.392" v="1296" actId="1076"/>
          <ac:picMkLst>
            <pc:docMk/>
            <pc:sldMk cId="580334156" sldId="277"/>
            <ac:picMk id="18" creationId="{7B6CD497-56D5-32AD-9159-E614F1987838}"/>
          </ac:picMkLst>
        </pc:picChg>
        <pc:picChg chg="del mod">
          <ac:chgData name="Theresa Marchi" userId="969ae58c-893b-4584-87b8-83191afb02ad" providerId="ADAL" clId="{624811FE-0926-994A-A892-A3CF4D6A91D1}" dt="2023-03-23T16:25:03.140" v="1250" actId="478"/>
          <ac:picMkLst>
            <pc:docMk/>
            <pc:sldMk cId="580334156" sldId="277"/>
            <ac:picMk id="25" creationId="{3C5F6443-E032-43B5-5D89-E98D8895679A}"/>
          </ac:picMkLst>
        </pc:picChg>
      </pc:sldChg>
      <pc:sldChg chg="addSp delSp modSp add mod modAnim">
        <pc:chgData name="Theresa Marchi" userId="969ae58c-893b-4584-87b8-83191afb02ad" providerId="ADAL" clId="{624811FE-0926-994A-A892-A3CF4D6A91D1}" dt="2023-04-04T19:23:21.796" v="2897"/>
        <pc:sldMkLst>
          <pc:docMk/>
          <pc:sldMk cId="1949621371" sldId="278"/>
        </pc:sldMkLst>
        <pc:spChg chg="add del mod">
          <ac:chgData name="Theresa Marchi" userId="969ae58c-893b-4584-87b8-83191afb02ad" providerId="ADAL" clId="{624811FE-0926-994A-A892-A3CF4D6A91D1}" dt="2023-04-04T17:36:31.960" v="2678" actId="478"/>
          <ac:spMkLst>
            <pc:docMk/>
            <pc:sldMk cId="1949621371" sldId="278"/>
            <ac:spMk id="2" creationId="{6BC18A32-26BF-4535-99AA-B45DE26168A6}"/>
          </ac:spMkLst>
        </pc:spChg>
        <pc:spChg chg="add del mod">
          <ac:chgData name="Theresa Marchi" userId="969ae58c-893b-4584-87b8-83191afb02ad" providerId="ADAL" clId="{624811FE-0926-994A-A892-A3CF4D6A91D1}" dt="2023-03-23T17:02:21.970" v="1435" actId="478"/>
          <ac:spMkLst>
            <pc:docMk/>
            <pc:sldMk cId="1949621371" sldId="278"/>
            <ac:spMk id="2" creationId="{703D7668-6943-1C30-20B5-B7082577A7D3}"/>
          </ac:spMkLst>
        </pc:spChg>
        <pc:spChg chg="add mod">
          <ac:chgData name="Theresa Marchi" userId="969ae58c-893b-4584-87b8-83191afb02ad" providerId="ADAL" clId="{624811FE-0926-994A-A892-A3CF4D6A91D1}" dt="2023-04-04T17:36:42.399" v="2687"/>
          <ac:spMkLst>
            <pc:docMk/>
            <pc:sldMk cId="1949621371" sldId="278"/>
            <ac:spMk id="6" creationId="{1F9DFDBA-A14C-77D8-15B1-509D9EB98AAC}"/>
          </ac:spMkLst>
        </pc:spChg>
        <pc:spChg chg="del mod">
          <ac:chgData name="Theresa Marchi" userId="969ae58c-893b-4584-87b8-83191afb02ad" providerId="ADAL" clId="{624811FE-0926-994A-A892-A3CF4D6A91D1}" dt="2023-03-23T16:22:53.461" v="1225" actId="478"/>
          <ac:spMkLst>
            <pc:docMk/>
            <pc:sldMk cId="1949621371" sldId="278"/>
            <ac:spMk id="8" creationId="{0D72125A-3FBD-FC44-C10D-5BD1BE523B4F}"/>
          </ac:spMkLst>
        </pc:spChg>
        <pc:picChg chg="add mod">
          <ac:chgData name="Theresa Marchi" userId="969ae58c-893b-4584-87b8-83191afb02ad" providerId="ADAL" clId="{624811FE-0926-994A-A892-A3CF4D6A91D1}" dt="2023-04-04T17:36:29.544" v="2677"/>
          <ac:picMkLst>
            <pc:docMk/>
            <pc:sldMk cId="1949621371" sldId="278"/>
            <ac:picMk id="3" creationId="{D7AEC4C7-B453-7423-4BE6-DB15DE717134}"/>
          </ac:picMkLst>
        </pc:picChg>
        <pc:picChg chg="add del">
          <ac:chgData name="Theresa Marchi" userId="969ae58c-893b-4584-87b8-83191afb02ad" providerId="ADAL" clId="{624811FE-0926-994A-A892-A3CF4D6A91D1}" dt="2023-04-04T17:36:41.781" v="2686" actId="478"/>
          <ac:picMkLst>
            <pc:docMk/>
            <pc:sldMk cId="1949621371" sldId="278"/>
            <ac:picMk id="4" creationId="{9F701D46-03C9-698A-8456-973481779D38}"/>
          </ac:picMkLst>
        </pc:picChg>
        <pc:picChg chg="add mod">
          <ac:chgData name="Theresa Marchi" userId="969ae58c-893b-4584-87b8-83191afb02ad" providerId="ADAL" clId="{624811FE-0926-994A-A892-A3CF4D6A91D1}" dt="2023-04-04T17:36:42.399" v="2687"/>
          <ac:picMkLst>
            <pc:docMk/>
            <pc:sldMk cId="1949621371" sldId="278"/>
            <ac:picMk id="5" creationId="{D77425B7-B2DB-EA4B-6C63-003AC1E6E555}"/>
          </ac:picMkLst>
        </pc:picChg>
        <pc:picChg chg="add del">
          <ac:chgData name="Theresa Marchi" userId="969ae58c-893b-4584-87b8-83191afb02ad" providerId="ADAL" clId="{624811FE-0926-994A-A892-A3CF4D6A91D1}" dt="2023-04-04T17:36:41.781" v="2686" actId="478"/>
          <ac:picMkLst>
            <pc:docMk/>
            <pc:sldMk cId="1949621371" sldId="278"/>
            <ac:picMk id="10" creationId="{C9B67E08-C4B9-AF04-282A-4D731F196D5E}"/>
          </ac:picMkLst>
        </pc:picChg>
      </pc:sldChg>
      <pc:sldChg chg="addSp delSp modSp add del mod">
        <pc:chgData name="Theresa Marchi" userId="969ae58c-893b-4584-87b8-83191afb02ad" providerId="ADAL" clId="{624811FE-0926-994A-A892-A3CF4D6A91D1}" dt="2023-03-23T16:59:55.817" v="1367" actId="2696"/>
        <pc:sldMkLst>
          <pc:docMk/>
          <pc:sldMk cId="2687782970" sldId="279"/>
        </pc:sldMkLst>
        <pc:spChg chg="mod">
          <ac:chgData name="Theresa Marchi" userId="969ae58c-893b-4584-87b8-83191afb02ad" providerId="ADAL" clId="{624811FE-0926-994A-A892-A3CF4D6A91D1}" dt="2023-03-23T16:58:26.835" v="1333" actId="1076"/>
          <ac:spMkLst>
            <pc:docMk/>
            <pc:sldMk cId="2687782970" sldId="279"/>
            <ac:spMk id="4" creationId="{D2106ABD-B27E-D2C6-4FFF-704082AC09BB}"/>
          </ac:spMkLst>
        </pc:spChg>
        <pc:spChg chg="add del mod">
          <ac:chgData name="Theresa Marchi" userId="969ae58c-893b-4584-87b8-83191afb02ad" providerId="ADAL" clId="{624811FE-0926-994A-A892-A3CF4D6A91D1}" dt="2023-03-23T16:58:30.012" v="1336"/>
          <ac:spMkLst>
            <pc:docMk/>
            <pc:sldMk cId="2687782970" sldId="279"/>
            <ac:spMk id="5" creationId="{9FEA0CC4-71DA-32D5-0753-1B8243EFC772}"/>
          </ac:spMkLst>
        </pc:spChg>
      </pc:sldChg>
      <pc:sldChg chg="addSp delSp modSp add mod ord">
        <pc:chgData name="Theresa Marchi" userId="969ae58c-893b-4584-87b8-83191afb02ad" providerId="ADAL" clId="{624811FE-0926-994A-A892-A3CF4D6A91D1}" dt="2023-04-04T14:31:32.032" v="2072" actId="313"/>
        <pc:sldMkLst>
          <pc:docMk/>
          <pc:sldMk cId="1177681142" sldId="280"/>
        </pc:sldMkLst>
        <pc:spChg chg="del">
          <ac:chgData name="Theresa Marchi" userId="969ae58c-893b-4584-87b8-83191afb02ad" providerId="ADAL" clId="{624811FE-0926-994A-A892-A3CF4D6A91D1}" dt="2023-03-23T16:58:43.365" v="1339" actId="478"/>
          <ac:spMkLst>
            <pc:docMk/>
            <pc:sldMk cId="1177681142" sldId="280"/>
            <ac:spMk id="3" creationId="{CC6FD637-92BC-A31D-0D4B-602D883D3585}"/>
          </ac:spMkLst>
        </pc:spChg>
        <pc:spChg chg="mod">
          <ac:chgData name="Theresa Marchi" userId="969ae58c-893b-4584-87b8-83191afb02ad" providerId="ADAL" clId="{624811FE-0926-994A-A892-A3CF4D6A91D1}" dt="2023-03-23T17:12:02.732" v="1568" actId="14100"/>
          <ac:spMkLst>
            <pc:docMk/>
            <pc:sldMk cId="1177681142" sldId="280"/>
            <ac:spMk id="4" creationId="{D2106ABD-B27E-D2C6-4FFF-704082AC09BB}"/>
          </ac:spMkLst>
        </pc:spChg>
        <pc:spChg chg="add del mod">
          <ac:chgData name="Theresa Marchi" userId="969ae58c-893b-4584-87b8-83191afb02ad" providerId="ADAL" clId="{624811FE-0926-994A-A892-A3CF4D6A91D1}" dt="2023-03-23T16:58:48.549" v="1342" actId="478"/>
          <ac:spMkLst>
            <pc:docMk/>
            <pc:sldMk cId="1177681142" sldId="280"/>
            <ac:spMk id="6" creationId="{A5DF3B12-8BF8-3514-06EC-32318641ACDF}"/>
          </ac:spMkLst>
        </pc:spChg>
        <pc:spChg chg="add del mod">
          <ac:chgData name="Theresa Marchi" userId="969ae58c-893b-4584-87b8-83191afb02ad" providerId="ADAL" clId="{624811FE-0926-994A-A892-A3CF4D6A91D1}" dt="2023-03-23T16:58:45.129" v="1341" actId="478"/>
          <ac:spMkLst>
            <pc:docMk/>
            <pc:sldMk cId="1177681142" sldId="280"/>
            <ac:spMk id="8" creationId="{DB80D402-34EA-2EF9-AD51-EFFB20AE36DC}"/>
          </ac:spMkLst>
        </pc:spChg>
        <pc:spChg chg="mod">
          <ac:chgData name="Theresa Marchi" userId="969ae58c-893b-4584-87b8-83191afb02ad" providerId="ADAL" clId="{624811FE-0926-994A-A892-A3CF4D6A91D1}" dt="2023-03-23T16:58:43.743" v="1340"/>
          <ac:spMkLst>
            <pc:docMk/>
            <pc:sldMk cId="1177681142" sldId="280"/>
            <ac:spMk id="10" creationId="{66E83AAF-3801-F920-E792-06454B6380D2}"/>
          </ac:spMkLst>
        </pc:spChg>
        <pc:spChg chg="mod">
          <ac:chgData name="Theresa Marchi" userId="969ae58c-893b-4584-87b8-83191afb02ad" providerId="ADAL" clId="{624811FE-0926-994A-A892-A3CF4D6A91D1}" dt="2023-03-23T16:58:43.743" v="1340"/>
          <ac:spMkLst>
            <pc:docMk/>
            <pc:sldMk cId="1177681142" sldId="280"/>
            <ac:spMk id="11" creationId="{A753A0C1-941E-B523-C72B-8BBDBE56C74C}"/>
          </ac:spMkLst>
        </pc:spChg>
        <pc:spChg chg="mod">
          <ac:chgData name="Theresa Marchi" userId="969ae58c-893b-4584-87b8-83191afb02ad" providerId="ADAL" clId="{624811FE-0926-994A-A892-A3CF4D6A91D1}" dt="2023-03-23T16:58:43.743" v="1340"/>
          <ac:spMkLst>
            <pc:docMk/>
            <pc:sldMk cId="1177681142" sldId="280"/>
            <ac:spMk id="12" creationId="{9BD1459C-BAD6-8A69-1F0E-955D4E6DBF45}"/>
          </ac:spMkLst>
        </pc:spChg>
        <pc:spChg chg="mod">
          <ac:chgData name="Theresa Marchi" userId="969ae58c-893b-4584-87b8-83191afb02ad" providerId="ADAL" clId="{624811FE-0926-994A-A892-A3CF4D6A91D1}" dt="2023-03-23T16:58:43.743" v="1340"/>
          <ac:spMkLst>
            <pc:docMk/>
            <pc:sldMk cId="1177681142" sldId="280"/>
            <ac:spMk id="18" creationId="{62543F69-4871-5500-681F-DC747D07D05F}"/>
          </ac:spMkLst>
        </pc:spChg>
        <pc:spChg chg="add del mod">
          <ac:chgData name="Theresa Marchi" userId="969ae58c-893b-4584-87b8-83191afb02ad" providerId="ADAL" clId="{624811FE-0926-994A-A892-A3CF4D6A91D1}" dt="2023-03-23T16:58:45.129" v="1341" actId="478"/>
          <ac:spMkLst>
            <pc:docMk/>
            <pc:sldMk cId="1177681142" sldId="280"/>
            <ac:spMk id="19" creationId="{120BF586-AAFD-30D2-164D-A9C5FCB0ECBA}"/>
          </ac:spMkLst>
        </pc:spChg>
        <pc:spChg chg="add del mod">
          <ac:chgData name="Theresa Marchi" userId="969ae58c-893b-4584-87b8-83191afb02ad" providerId="ADAL" clId="{624811FE-0926-994A-A892-A3CF4D6A91D1}" dt="2023-03-23T16:58:45.129" v="1341" actId="478"/>
          <ac:spMkLst>
            <pc:docMk/>
            <pc:sldMk cId="1177681142" sldId="280"/>
            <ac:spMk id="20" creationId="{688D3EE5-B278-E132-2FDF-5A2953FA228E}"/>
          </ac:spMkLst>
        </pc:spChg>
        <pc:spChg chg="add mod">
          <ac:chgData name="Theresa Marchi" userId="969ae58c-893b-4584-87b8-83191afb02ad" providerId="ADAL" clId="{624811FE-0926-994A-A892-A3CF4D6A91D1}" dt="2023-04-04T14:31:32.032" v="2072" actId="313"/>
          <ac:spMkLst>
            <pc:docMk/>
            <pc:sldMk cId="1177681142" sldId="280"/>
            <ac:spMk id="22" creationId="{963D44E9-C076-CB5D-1FDB-A09CC671B048}"/>
          </ac:spMkLst>
        </pc:spChg>
        <pc:spChg chg="mod">
          <ac:chgData name="Theresa Marchi" userId="969ae58c-893b-4584-87b8-83191afb02ad" providerId="ADAL" clId="{624811FE-0926-994A-A892-A3CF4D6A91D1}" dt="2023-03-23T16:58:48.886" v="1343"/>
          <ac:spMkLst>
            <pc:docMk/>
            <pc:sldMk cId="1177681142" sldId="280"/>
            <ac:spMk id="24" creationId="{9FB86935-EAF7-1392-D784-C94A27927BE6}"/>
          </ac:spMkLst>
        </pc:spChg>
        <pc:spChg chg="mod">
          <ac:chgData name="Theresa Marchi" userId="969ae58c-893b-4584-87b8-83191afb02ad" providerId="ADAL" clId="{624811FE-0926-994A-A892-A3CF4D6A91D1}" dt="2023-03-23T16:58:48.886" v="1343"/>
          <ac:spMkLst>
            <pc:docMk/>
            <pc:sldMk cId="1177681142" sldId="280"/>
            <ac:spMk id="26" creationId="{A274AC64-68F7-4767-0CA4-F972B6A46727}"/>
          </ac:spMkLst>
        </pc:spChg>
        <pc:spChg chg="mod">
          <ac:chgData name="Theresa Marchi" userId="969ae58c-893b-4584-87b8-83191afb02ad" providerId="ADAL" clId="{624811FE-0926-994A-A892-A3CF4D6A91D1}" dt="2023-03-23T16:58:48.886" v="1343"/>
          <ac:spMkLst>
            <pc:docMk/>
            <pc:sldMk cId="1177681142" sldId="280"/>
            <ac:spMk id="27" creationId="{BA559E51-0945-9906-1DDE-41CF371E187B}"/>
          </ac:spMkLst>
        </pc:spChg>
        <pc:spChg chg="mod">
          <ac:chgData name="Theresa Marchi" userId="969ae58c-893b-4584-87b8-83191afb02ad" providerId="ADAL" clId="{624811FE-0926-994A-A892-A3CF4D6A91D1}" dt="2023-03-23T16:58:48.886" v="1343"/>
          <ac:spMkLst>
            <pc:docMk/>
            <pc:sldMk cId="1177681142" sldId="280"/>
            <ac:spMk id="28" creationId="{F427DA2B-69FE-D6EC-1DC6-47EFED16306D}"/>
          </ac:spMkLst>
        </pc:spChg>
        <pc:spChg chg="add mod">
          <ac:chgData name="Theresa Marchi" userId="969ae58c-893b-4584-87b8-83191afb02ad" providerId="ADAL" clId="{624811FE-0926-994A-A892-A3CF4D6A91D1}" dt="2023-03-23T17:00:11.839" v="1377" actId="1076"/>
          <ac:spMkLst>
            <pc:docMk/>
            <pc:sldMk cId="1177681142" sldId="280"/>
            <ac:spMk id="29" creationId="{EF0B4FE0-C17A-0339-373C-610C7B741443}"/>
          </ac:spMkLst>
        </pc:spChg>
        <pc:spChg chg="add mod">
          <ac:chgData name="Theresa Marchi" userId="969ae58c-893b-4584-87b8-83191afb02ad" providerId="ADAL" clId="{624811FE-0926-994A-A892-A3CF4D6A91D1}" dt="2023-03-23T17:00:10.422" v="1376" actId="1076"/>
          <ac:spMkLst>
            <pc:docMk/>
            <pc:sldMk cId="1177681142" sldId="280"/>
            <ac:spMk id="30" creationId="{462286A9-991B-B2A6-DAB5-A5058D43C1EA}"/>
          </ac:spMkLst>
        </pc:spChg>
        <pc:grpChg chg="add del mod">
          <ac:chgData name="Theresa Marchi" userId="969ae58c-893b-4584-87b8-83191afb02ad" providerId="ADAL" clId="{624811FE-0926-994A-A892-A3CF4D6A91D1}" dt="2023-03-23T16:58:45.129" v="1341" actId="478"/>
          <ac:grpSpMkLst>
            <pc:docMk/>
            <pc:sldMk cId="1177681142" sldId="280"/>
            <ac:grpSpMk id="9" creationId="{7F9F9884-3495-698D-5DC1-4FCDC2F21295}"/>
          </ac:grpSpMkLst>
        </pc:grpChg>
        <pc:grpChg chg="del">
          <ac:chgData name="Theresa Marchi" userId="969ae58c-893b-4584-87b8-83191afb02ad" providerId="ADAL" clId="{624811FE-0926-994A-A892-A3CF4D6A91D1}" dt="2023-03-23T16:58:43.365" v="1339" actId="478"/>
          <ac:grpSpMkLst>
            <pc:docMk/>
            <pc:sldMk cId="1177681142" sldId="280"/>
            <ac:grpSpMk id="13" creationId="{8D5AD166-AC6D-F07F-15C3-1A9D9EAC2ECF}"/>
          </ac:grpSpMkLst>
        </pc:grpChg>
        <pc:grpChg chg="add mod">
          <ac:chgData name="Theresa Marchi" userId="969ae58c-893b-4584-87b8-83191afb02ad" providerId="ADAL" clId="{624811FE-0926-994A-A892-A3CF4D6A91D1}" dt="2023-03-23T16:59:31.394" v="1360" actId="1076"/>
          <ac:grpSpMkLst>
            <pc:docMk/>
            <pc:sldMk cId="1177681142" sldId="280"/>
            <ac:grpSpMk id="23" creationId="{9D0A8FB6-54F3-E45F-971C-09C1C0223960}"/>
          </ac:grpSpMkLst>
        </pc:grpChg>
        <pc:picChg chg="add del mod">
          <ac:chgData name="Theresa Marchi" userId="969ae58c-893b-4584-87b8-83191afb02ad" providerId="ADAL" clId="{624811FE-0926-994A-A892-A3CF4D6A91D1}" dt="2023-03-23T16:58:45.129" v="1341" actId="478"/>
          <ac:picMkLst>
            <pc:docMk/>
            <pc:sldMk cId="1177681142" sldId="280"/>
            <ac:picMk id="21" creationId="{C1EC2581-03FE-B668-B9FD-BEBC57B1E95E}"/>
          </ac:picMkLst>
        </pc:picChg>
        <pc:picChg chg="del">
          <ac:chgData name="Theresa Marchi" userId="969ae58c-893b-4584-87b8-83191afb02ad" providerId="ADAL" clId="{624811FE-0926-994A-A892-A3CF4D6A91D1}" dt="2023-03-23T16:58:43.365" v="1339" actId="478"/>
          <ac:picMkLst>
            <pc:docMk/>
            <pc:sldMk cId="1177681142" sldId="280"/>
            <ac:picMk id="25" creationId="{3C5F6443-E032-43B5-5D89-E98D8895679A}"/>
          </ac:picMkLst>
        </pc:picChg>
        <pc:picChg chg="add mod">
          <ac:chgData name="Theresa Marchi" userId="969ae58c-893b-4584-87b8-83191afb02ad" providerId="ADAL" clId="{624811FE-0926-994A-A892-A3CF4D6A91D1}" dt="2023-03-23T17:00:15.117" v="1378" actId="1036"/>
          <ac:picMkLst>
            <pc:docMk/>
            <pc:sldMk cId="1177681142" sldId="280"/>
            <ac:picMk id="31" creationId="{79B62474-CC20-7B04-3218-3082ABE6D111}"/>
          </ac:picMkLst>
        </pc:picChg>
      </pc:sldChg>
      <pc:sldChg chg="delSp modSp add del mod">
        <pc:chgData name="Theresa Marchi" userId="969ae58c-893b-4584-87b8-83191afb02ad" providerId="ADAL" clId="{624811FE-0926-994A-A892-A3CF4D6A91D1}" dt="2023-03-23T17:00:17.267" v="1379" actId="2696"/>
        <pc:sldMkLst>
          <pc:docMk/>
          <pc:sldMk cId="2894448098" sldId="281"/>
        </pc:sldMkLst>
        <pc:spChg chg="mod">
          <ac:chgData name="Theresa Marchi" userId="969ae58c-893b-4584-87b8-83191afb02ad" providerId="ADAL" clId="{624811FE-0926-994A-A892-A3CF4D6A91D1}" dt="2023-03-23T17:00:03.991" v="1374" actId="20577"/>
          <ac:spMkLst>
            <pc:docMk/>
            <pc:sldMk cId="2894448098" sldId="281"/>
            <ac:spMk id="22" creationId="{963D44E9-C076-CB5D-1FDB-A09CC671B048}"/>
          </ac:spMkLst>
        </pc:spChg>
        <pc:spChg chg="del">
          <ac:chgData name="Theresa Marchi" userId="969ae58c-893b-4584-87b8-83191afb02ad" providerId="ADAL" clId="{624811FE-0926-994A-A892-A3CF4D6A91D1}" dt="2023-03-23T16:59:58.737" v="1369" actId="478"/>
          <ac:spMkLst>
            <pc:docMk/>
            <pc:sldMk cId="2894448098" sldId="281"/>
            <ac:spMk id="30" creationId="{462286A9-991B-B2A6-DAB5-A5058D43C1EA}"/>
          </ac:spMkLst>
        </pc:spChg>
      </pc:sldChg>
      <pc:sldChg chg="delSp modSp add mod ord">
        <pc:chgData name="Theresa Marchi" userId="969ae58c-893b-4584-87b8-83191afb02ad" providerId="ADAL" clId="{624811FE-0926-994A-A892-A3CF4D6A91D1}" dt="2023-04-04T14:30:50.538" v="2053" actId="20577"/>
        <pc:sldMkLst>
          <pc:docMk/>
          <pc:sldMk cId="4026647477" sldId="281"/>
        </pc:sldMkLst>
        <pc:spChg chg="mod">
          <ac:chgData name="Theresa Marchi" userId="969ae58c-893b-4584-87b8-83191afb02ad" providerId="ADAL" clId="{624811FE-0926-994A-A892-A3CF4D6A91D1}" dt="2023-04-04T14:30:50.538" v="2053" actId="20577"/>
          <ac:spMkLst>
            <pc:docMk/>
            <pc:sldMk cId="4026647477" sldId="281"/>
            <ac:spMk id="22" creationId="{963D44E9-C076-CB5D-1FDB-A09CC671B048}"/>
          </ac:spMkLst>
        </pc:spChg>
        <pc:spChg chg="del">
          <ac:chgData name="Theresa Marchi" userId="969ae58c-893b-4584-87b8-83191afb02ad" providerId="ADAL" clId="{624811FE-0926-994A-A892-A3CF4D6A91D1}" dt="2023-03-23T17:00:20.112" v="1382" actId="478"/>
          <ac:spMkLst>
            <pc:docMk/>
            <pc:sldMk cId="4026647477" sldId="281"/>
            <ac:spMk id="30" creationId="{462286A9-991B-B2A6-DAB5-A5058D43C1EA}"/>
          </ac:spMkLst>
        </pc:spChg>
      </pc:sldChg>
      <pc:sldChg chg="delSp modSp add mod">
        <pc:chgData name="Theresa Marchi" userId="969ae58c-893b-4584-87b8-83191afb02ad" providerId="ADAL" clId="{624811FE-0926-994A-A892-A3CF4D6A91D1}" dt="2023-03-23T17:00:27.019" v="1386" actId="20577"/>
        <pc:sldMkLst>
          <pc:docMk/>
          <pc:sldMk cId="3593520113" sldId="282"/>
        </pc:sldMkLst>
        <pc:spChg chg="mod">
          <ac:chgData name="Theresa Marchi" userId="969ae58c-893b-4584-87b8-83191afb02ad" providerId="ADAL" clId="{624811FE-0926-994A-A892-A3CF4D6A91D1}" dt="2023-03-23T17:00:27.019" v="1386" actId="20577"/>
          <ac:spMkLst>
            <pc:docMk/>
            <pc:sldMk cId="3593520113" sldId="282"/>
            <ac:spMk id="22" creationId="{963D44E9-C076-CB5D-1FDB-A09CC671B048}"/>
          </ac:spMkLst>
        </pc:spChg>
        <pc:spChg chg="del">
          <ac:chgData name="Theresa Marchi" userId="969ae58c-893b-4584-87b8-83191afb02ad" providerId="ADAL" clId="{624811FE-0926-994A-A892-A3CF4D6A91D1}" dt="2023-03-23T17:00:26.289" v="1385" actId="478"/>
          <ac:spMkLst>
            <pc:docMk/>
            <pc:sldMk cId="3593520113" sldId="282"/>
            <ac:spMk id="29" creationId="{EF0B4FE0-C17A-0339-373C-610C7B741443}"/>
          </ac:spMkLst>
        </pc:spChg>
      </pc:sldChg>
      <pc:sldChg chg="delSp modSp add mod">
        <pc:chgData name="Theresa Marchi" userId="969ae58c-893b-4584-87b8-83191afb02ad" providerId="ADAL" clId="{624811FE-0926-994A-A892-A3CF4D6A91D1}" dt="2023-03-23T17:00:34.456" v="1391" actId="20577"/>
        <pc:sldMkLst>
          <pc:docMk/>
          <pc:sldMk cId="416883221" sldId="283"/>
        </pc:sldMkLst>
        <pc:spChg chg="mod">
          <ac:chgData name="Theresa Marchi" userId="969ae58c-893b-4584-87b8-83191afb02ad" providerId="ADAL" clId="{624811FE-0926-994A-A892-A3CF4D6A91D1}" dt="2023-03-23T17:00:34.456" v="1391" actId="20577"/>
          <ac:spMkLst>
            <pc:docMk/>
            <pc:sldMk cId="416883221" sldId="283"/>
            <ac:spMk id="22" creationId="{963D44E9-C076-CB5D-1FDB-A09CC671B048}"/>
          </ac:spMkLst>
        </pc:spChg>
        <pc:grpChg chg="del">
          <ac:chgData name="Theresa Marchi" userId="969ae58c-893b-4584-87b8-83191afb02ad" providerId="ADAL" clId="{624811FE-0926-994A-A892-A3CF4D6A91D1}" dt="2023-03-23T17:00:33.735" v="1390" actId="478"/>
          <ac:grpSpMkLst>
            <pc:docMk/>
            <pc:sldMk cId="416883221" sldId="283"/>
            <ac:grpSpMk id="23" creationId="{9D0A8FB6-54F3-E45F-971C-09C1C0223960}"/>
          </ac:grpSpMkLst>
        </pc:grpChg>
      </pc:sldChg>
      <pc:sldChg chg="addSp delSp modSp add mod ord delAnim modAnim modNotesTx">
        <pc:chgData name="Theresa Marchi" userId="969ae58c-893b-4584-87b8-83191afb02ad" providerId="ADAL" clId="{624811FE-0926-994A-A892-A3CF4D6A91D1}" dt="2023-04-27T12:10:30.855" v="3350" actId="20578"/>
        <pc:sldMkLst>
          <pc:docMk/>
          <pc:sldMk cId="1747690345" sldId="284"/>
        </pc:sldMkLst>
        <pc:spChg chg="del mod">
          <ac:chgData name="Theresa Marchi" userId="969ae58c-893b-4584-87b8-83191afb02ad" providerId="ADAL" clId="{624811FE-0926-994A-A892-A3CF4D6A91D1}" dt="2023-03-23T17:04:21.909" v="1469" actId="478"/>
          <ac:spMkLst>
            <pc:docMk/>
            <pc:sldMk cId="1747690345" sldId="284"/>
            <ac:spMk id="2" creationId="{BE2846CA-FFD5-5B2D-1589-63B4B34A4E40}"/>
          </ac:spMkLst>
        </pc:spChg>
        <pc:spChg chg="add del mod">
          <ac:chgData name="Theresa Marchi" userId="969ae58c-893b-4584-87b8-83191afb02ad" providerId="ADAL" clId="{624811FE-0926-994A-A892-A3CF4D6A91D1}" dt="2023-04-04T14:57:33.396" v="2401" actId="478"/>
          <ac:spMkLst>
            <pc:docMk/>
            <pc:sldMk cId="1747690345" sldId="284"/>
            <ac:spMk id="4" creationId="{82A6FF2B-D033-9829-976E-BC463050E436}"/>
          </ac:spMkLst>
        </pc:spChg>
        <pc:spChg chg="add del">
          <ac:chgData name="Theresa Marchi" userId="969ae58c-893b-4584-87b8-83191afb02ad" providerId="ADAL" clId="{624811FE-0926-994A-A892-A3CF4D6A91D1}" dt="2023-03-23T17:02:52.626" v="1440" actId="478"/>
          <ac:spMkLst>
            <pc:docMk/>
            <pc:sldMk cId="1747690345" sldId="284"/>
            <ac:spMk id="4" creationId="{D2106ABD-B27E-D2C6-4FFF-704082AC09BB}"/>
          </ac:spMkLst>
        </pc:spChg>
        <pc:spChg chg="add mod">
          <ac:chgData name="Theresa Marchi" userId="969ae58c-893b-4584-87b8-83191afb02ad" providerId="ADAL" clId="{624811FE-0926-994A-A892-A3CF4D6A91D1}" dt="2023-04-04T14:59:18.060" v="2509" actId="20577"/>
          <ac:spMkLst>
            <pc:docMk/>
            <pc:sldMk cId="1747690345" sldId="284"/>
            <ac:spMk id="5" creationId="{F159A8AA-6B0B-EF01-A11D-0910BBEF582A}"/>
          </ac:spMkLst>
        </pc:spChg>
        <pc:spChg chg="add mod">
          <ac:chgData name="Theresa Marchi" userId="969ae58c-893b-4584-87b8-83191afb02ad" providerId="ADAL" clId="{624811FE-0926-994A-A892-A3CF4D6A91D1}" dt="2023-04-04T14:59:51.325" v="2574" actId="313"/>
          <ac:spMkLst>
            <pc:docMk/>
            <pc:sldMk cId="1747690345" sldId="284"/>
            <ac:spMk id="6" creationId="{6757CA57-E2B6-856B-B15E-3E12C7861009}"/>
          </ac:spMkLst>
        </pc:spChg>
        <pc:spChg chg="mod">
          <ac:chgData name="Theresa Marchi" userId="969ae58c-893b-4584-87b8-83191afb02ad" providerId="ADAL" clId="{624811FE-0926-994A-A892-A3CF4D6A91D1}" dt="2023-03-23T17:02:41.876" v="1436"/>
          <ac:spMkLst>
            <pc:docMk/>
            <pc:sldMk cId="1747690345" sldId="284"/>
            <ac:spMk id="9" creationId="{505E0F0F-9A45-2AFF-9459-1B46FB00DAB3}"/>
          </ac:spMkLst>
        </pc:spChg>
        <pc:spChg chg="mod">
          <ac:chgData name="Theresa Marchi" userId="969ae58c-893b-4584-87b8-83191afb02ad" providerId="ADAL" clId="{624811FE-0926-994A-A892-A3CF4D6A91D1}" dt="2023-03-23T17:02:41.876" v="1436"/>
          <ac:spMkLst>
            <pc:docMk/>
            <pc:sldMk cId="1747690345" sldId="284"/>
            <ac:spMk id="10" creationId="{BE08F8E0-5F70-E0F4-B58F-5ACDADE9D881}"/>
          </ac:spMkLst>
        </pc:spChg>
        <pc:spChg chg="mod topLvl">
          <ac:chgData name="Theresa Marchi" userId="969ae58c-893b-4584-87b8-83191afb02ad" providerId="ADAL" clId="{624811FE-0926-994A-A892-A3CF4D6A91D1}" dt="2023-04-04T14:56:23.700" v="2381" actId="338"/>
          <ac:spMkLst>
            <pc:docMk/>
            <pc:sldMk cId="1747690345" sldId="284"/>
            <ac:spMk id="12" creationId="{57837B01-2B29-372E-6220-00032A95374B}"/>
          </ac:spMkLst>
        </pc:spChg>
        <pc:spChg chg="del mod topLvl">
          <ac:chgData name="Theresa Marchi" userId="969ae58c-893b-4584-87b8-83191afb02ad" providerId="ADAL" clId="{624811FE-0926-994A-A892-A3CF4D6A91D1}" dt="2023-03-23T17:03:04.142" v="1445" actId="478"/>
          <ac:spMkLst>
            <pc:docMk/>
            <pc:sldMk cId="1747690345" sldId="284"/>
            <ac:spMk id="13" creationId="{44E0874A-3E20-5905-3258-8C30E22B35E2}"/>
          </ac:spMkLst>
        </pc:spChg>
        <pc:spChg chg="add mod">
          <ac:chgData name="Theresa Marchi" userId="969ae58c-893b-4584-87b8-83191afb02ad" providerId="ADAL" clId="{624811FE-0926-994A-A892-A3CF4D6A91D1}" dt="2023-03-23T17:09:40.730" v="1550" actId="164"/>
          <ac:spMkLst>
            <pc:docMk/>
            <pc:sldMk cId="1747690345" sldId="284"/>
            <ac:spMk id="14" creationId="{124CE63F-7950-9E06-D923-1E9E7D4DB856}"/>
          </ac:spMkLst>
        </pc:spChg>
        <pc:spChg chg="add mod">
          <ac:chgData name="Theresa Marchi" userId="969ae58c-893b-4584-87b8-83191afb02ad" providerId="ADAL" clId="{624811FE-0926-994A-A892-A3CF4D6A91D1}" dt="2023-03-23T17:09:37.014" v="1549" actId="164"/>
          <ac:spMkLst>
            <pc:docMk/>
            <pc:sldMk cId="1747690345" sldId="284"/>
            <ac:spMk id="15" creationId="{F9A069C5-5DD1-88BB-E15A-BF6B80911F5B}"/>
          </ac:spMkLst>
        </pc:spChg>
        <pc:spChg chg="add del mod">
          <ac:chgData name="Theresa Marchi" userId="969ae58c-893b-4584-87b8-83191afb02ad" providerId="ADAL" clId="{624811FE-0926-994A-A892-A3CF4D6A91D1}" dt="2023-03-23T17:03:54.957" v="1463"/>
          <ac:spMkLst>
            <pc:docMk/>
            <pc:sldMk cId="1747690345" sldId="284"/>
            <ac:spMk id="16" creationId="{D1667DF7-A629-A949-79E2-81F587415EE4}"/>
          </ac:spMkLst>
        </pc:spChg>
        <pc:spChg chg="add del mod">
          <ac:chgData name="Theresa Marchi" userId="969ae58c-893b-4584-87b8-83191afb02ad" providerId="ADAL" clId="{624811FE-0926-994A-A892-A3CF4D6A91D1}" dt="2023-03-23T17:04:05.031" v="1465" actId="478"/>
          <ac:spMkLst>
            <pc:docMk/>
            <pc:sldMk cId="1747690345" sldId="284"/>
            <ac:spMk id="18" creationId="{1FEBAE55-1801-8F03-75AE-CCE51A353203}"/>
          </ac:spMkLst>
        </pc:spChg>
        <pc:spChg chg="add mod">
          <ac:chgData name="Theresa Marchi" userId="969ae58c-893b-4584-87b8-83191afb02ad" providerId="ADAL" clId="{624811FE-0926-994A-A892-A3CF4D6A91D1}" dt="2023-04-04T14:58:38.024" v="2446" actId="1076"/>
          <ac:spMkLst>
            <pc:docMk/>
            <pc:sldMk cId="1747690345" sldId="284"/>
            <ac:spMk id="19" creationId="{6C879F97-D8B6-51F7-33BD-29722218E84C}"/>
          </ac:spMkLst>
        </pc:spChg>
        <pc:spChg chg="del mod">
          <ac:chgData name="Theresa Marchi" userId="969ae58c-893b-4584-87b8-83191afb02ad" providerId="ADAL" clId="{624811FE-0926-994A-A892-A3CF4D6A91D1}" dt="2023-03-23T17:04:01.040" v="1464" actId="478"/>
          <ac:spMkLst>
            <pc:docMk/>
            <pc:sldMk cId="1747690345" sldId="284"/>
            <ac:spMk id="22" creationId="{963D44E9-C076-CB5D-1FDB-A09CC671B048}"/>
          </ac:spMkLst>
        </pc:spChg>
        <pc:spChg chg="del">
          <ac:chgData name="Theresa Marchi" userId="969ae58c-893b-4584-87b8-83191afb02ad" providerId="ADAL" clId="{624811FE-0926-994A-A892-A3CF4D6A91D1}" dt="2023-03-23T17:01:14.426" v="1419" actId="478"/>
          <ac:spMkLst>
            <pc:docMk/>
            <pc:sldMk cId="1747690345" sldId="284"/>
            <ac:spMk id="29" creationId="{EF0B4FE0-C17A-0339-373C-610C7B741443}"/>
          </ac:spMkLst>
        </pc:spChg>
        <pc:spChg chg="del">
          <ac:chgData name="Theresa Marchi" userId="969ae58c-893b-4584-87b8-83191afb02ad" providerId="ADAL" clId="{624811FE-0926-994A-A892-A3CF4D6A91D1}" dt="2023-03-23T17:01:08.925" v="1412" actId="478"/>
          <ac:spMkLst>
            <pc:docMk/>
            <pc:sldMk cId="1747690345" sldId="284"/>
            <ac:spMk id="30" creationId="{462286A9-991B-B2A6-DAB5-A5058D43C1EA}"/>
          </ac:spMkLst>
        </pc:spChg>
        <pc:spChg chg="add del mod">
          <ac:chgData name="Theresa Marchi" userId="969ae58c-893b-4584-87b8-83191afb02ad" providerId="ADAL" clId="{624811FE-0926-994A-A892-A3CF4D6A91D1}" dt="2023-03-23T17:04:25.180" v="1471" actId="478"/>
          <ac:spMkLst>
            <pc:docMk/>
            <pc:sldMk cId="1747690345" sldId="284"/>
            <ac:spMk id="33" creationId="{1281DF9C-A9CF-9902-5BCF-6173996AF2A9}"/>
          </ac:spMkLst>
        </pc:spChg>
        <pc:spChg chg="add mod">
          <ac:chgData name="Theresa Marchi" userId="969ae58c-893b-4584-87b8-83191afb02ad" providerId="ADAL" clId="{624811FE-0926-994A-A892-A3CF4D6A91D1}" dt="2023-03-23T17:11:40.865" v="1566" actId="167"/>
          <ac:spMkLst>
            <pc:docMk/>
            <pc:sldMk cId="1747690345" sldId="284"/>
            <ac:spMk id="34" creationId="{F8BB0BB4-DA4E-86B2-822A-68D69A6E5A64}"/>
          </ac:spMkLst>
        </pc:spChg>
        <pc:spChg chg="add del mod">
          <ac:chgData name="Theresa Marchi" userId="969ae58c-893b-4584-87b8-83191afb02ad" providerId="ADAL" clId="{624811FE-0926-994A-A892-A3CF4D6A91D1}" dt="2023-04-04T14:59:05.881" v="2477" actId="478"/>
          <ac:spMkLst>
            <pc:docMk/>
            <pc:sldMk cId="1747690345" sldId="284"/>
            <ac:spMk id="35" creationId="{27AECEBB-7B2F-AB13-B36D-D0A262A2DDF4}"/>
          </ac:spMkLst>
        </pc:spChg>
        <pc:spChg chg="add del mod">
          <ac:chgData name="Theresa Marchi" userId="969ae58c-893b-4584-87b8-83191afb02ad" providerId="ADAL" clId="{624811FE-0926-994A-A892-A3CF4D6A91D1}" dt="2023-04-04T14:59:22.689" v="2510" actId="478"/>
          <ac:spMkLst>
            <pc:docMk/>
            <pc:sldMk cId="1747690345" sldId="284"/>
            <ac:spMk id="36" creationId="{486EBDA5-E763-A2F0-E07C-3269B23B7A73}"/>
          </ac:spMkLst>
        </pc:spChg>
        <pc:spChg chg="add mod topLvl">
          <ac:chgData name="Theresa Marchi" userId="969ae58c-893b-4584-87b8-83191afb02ad" providerId="ADAL" clId="{624811FE-0926-994A-A892-A3CF4D6A91D1}" dt="2023-04-04T14:56:23.700" v="2381" actId="338"/>
          <ac:spMkLst>
            <pc:docMk/>
            <pc:sldMk cId="1747690345" sldId="284"/>
            <ac:spMk id="37" creationId="{54117073-CE88-C345-910B-A8B9D825EF18}"/>
          </ac:spMkLst>
        </pc:spChg>
        <pc:spChg chg="add mod">
          <ac:chgData name="Theresa Marchi" userId="969ae58c-893b-4584-87b8-83191afb02ad" providerId="ADAL" clId="{624811FE-0926-994A-A892-A3CF4D6A91D1}" dt="2023-03-23T17:09:40.730" v="1550" actId="164"/>
          <ac:spMkLst>
            <pc:docMk/>
            <pc:sldMk cId="1747690345" sldId="284"/>
            <ac:spMk id="38" creationId="{7ED73773-0DD8-7903-A6E8-CC6E02842B27}"/>
          </ac:spMkLst>
        </pc:spChg>
        <pc:spChg chg="add mod">
          <ac:chgData name="Theresa Marchi" userId="969ae58c-893b-4584-87b8-83191afb02ad" providerId="ADAL" clId="{624811FE-0926-994A-A892-A3CF4D6A91D1}" dt="2023-03-23T17:09:37.014" v="1549" actId="164"/>
          <ac:spMkLst>
            <pc:docMk/>
            <pc:sldMk cId="1747690345" sldId="284"/>
            <ac:spMk id="39" creationId="{84F87E65-FDC3-624C-D514-A460D09C68A2}"/>
          </ac:spMkLst>
        </pc:spChg>
        <pc:spChg chg="add del mod">
          <ac:chgData name="Theresa Marchi" userId="969ae58c-893b-4584-87b8-83191afb02ad" providerId="ADAL" clId="{624811FE-0926-994A-A892-A3CF4D6A91D1}" dt="2023-03-23T17:09:21.367" v="1545" actId="478"/>
          <ac:spMkLst>
            <pc:docMk/>
            <pc:sldMk cId="1747690345" sldId="284"/>
            <ac:spMk id="40" creationId="{46931C7C-8C86-D32F-EC6C-C6281F47BA3D}"/>
          </ac:spMkLst>
        </pc:spChg>
        <pc:spChg chg="mod">
          <ac:chgData name="Theresa Marchi" userId="969ae58c-893b-4584-87b8-83191afb02ad" providerId="ADAL" clId="{624811FE-0926-994A-A892-A3CF4D6A91D1}" dt="2023-03-23T17:11:38.062" v="1565" actId="165"/>
          <ac:spMkLst>
            <pc:docMk/>
            <pc:sldMk cId="1747690345" sldId="284"/>
            <ac:spMk id="50" creationId="{48FA2F25-698F-853D-8623-CDCF122BA92A}"/>
          </ac:spMkLst>
        </pc:spChg>
        <pc:spChg chg="mod">
          <ac:chgData name="Theresa Marchi" userId="969ae58c-893b-4584-87b8-83191afb02ad" providerId="ADAL" clId="{624811FE-0926-994A-A892-A3CF4D6A91D1}" dt="2023-03-23T17:11:38.062" v="1565" actId="165"/>
          <ac:spMkLst>
            <pc:docMk/>
            <pc:sldMk cId="1747690345" sldId="284"/>
            <ac:spMk id="51" creationId="{8FFD2ED7-0878-AA5D-7179-6B925C8B8EC8}"/>
          </ac:spMkLst>
        </pc:spChg>
        <pc:grpChg chg="mod">
          <ac:chgData name="Theresa Marchi" userId="969ae58c-893b-4584-87b8-83191afb02ad" providerId="ADAL" clId="{624811FE-0926-994A-A892-A3CF4D6A91D1}" dt="2023-04-04T14:56:23.700" v="2381" actId="338"/>
          <ac:grpSpMkLst>
            <pc:docMk/>
            <pc:sldMk cId="1747690345" sldId="284"/>
            <ac:grpSpMk id="2" creationId="{2A189A2D-AD84-2AE3-CE67-291F757523C5}"/>
          </ac:grpSpMkLst>
        </pc:grpChg>
        <pc:grpChg chg="add mod">
          <ac:chgData name="Theresa Marchi" userId="969ae58c-893b-4584-87b8-83191afb02ad" providerId="ADAL" clId="{624811FE-0926-994A-A892-A3CF4D6A91D1}" dt="2023-04-04T14:56:26.231" v="2383" actId="1076"/>
          <ac:grpSpMkLst>
            <pc:docMk/>
            <pc:sldMk cId="1747690345" sldId="284"/>
            <ac:grpSpMk id="3" creationId="{3E4D3DD1-A685-5BD9-CDF1-9F288414B80C}"/>
          </ac:grpSpMkLst>
        </pc:grpChg>
        <pc:grpChg chg="add del mod">
          <ac:chgData name="Theresa Marchi" userId="969ae58c-893b-4584-87b8-83191afb02ad" providerId="ADAL" clId="{624811FE-0926-994A-A892-A3CF4D6A91D1}" dt="2023-03-23T17:02:47.069" v="1438" actId="478"/>
          <ac:grpSpMkLst>
            <pc:docMk/>
            <pc:sldMk cId="1747690345" sldId="284"/>
            <ac:grpSpMk id="8" creationId="{0C123868-BD31-440B-AAF6-8D0CD80E9ED3}"/>
          </ac:grpSpMkLst>
        </pc:grpChg>
        <pc:grpChg chg="add del mod">
          <ac:chgData name="Theresa Marchi" userId="969ae58c-893b-4584-87b8-83191afb02ad" providerId="ADAL" clId="{624811FE-0926-994A-A892-A3CF4D6A91D1}" dt="2023-03-23T17:03:04.142" v="1445" actId="478"/>
          <ac:grpSpMkLst>
            <pc:docMk/>
            <pc:sldMk cId="1747690345" sldId="284"/>
            <ac:grpSpMk id="11" creationId="{AD263811-3374-8C47-E466-B691DC4532A1}"/>
          </ac:grpSpMkLst>
        </pc:grpChg>
        <pc:grpChg chg="del">
          <ac:chgData name="Theresa Marchi" userId="969ae58c-893b-4584-87b8-83191afb02ad" providerId="ADAL" clId="{624811FE-0926-994A-A892-A3CF4D6A91D1}" dt="2023-03-23T17:01:12.243" v="1416" actId="478"/>
          <ac:grpSpMkLst>
            <pc:docMk/>
            <pc:sldMk cId="1747690345" sldId="284"/>
            <ac:grpSpMk id="23" creationId="{9D0A8FB6-54F3-E45F-971C-09C1C0223960}"/>
          </ac:grpSpMkLst>
        </pc:grpChg>
        <pc:grpChg chg="add mod">
          <ac:chgData name="Theresa Marchi" userId="969ae58c-893b-4584-87b8-83191afb02ad" providerId="ADAL" clId="{624811FE-0926-994A-A892-A3CF4D6A91D1}" dt="2023-03-23T17:09:29.973" v="1547" actId="164"/>
          <ac:grpSpMkLst>
            <pc:docMk/>
            <pc:sldMk cId="1747690345" sldId="284"/>
            <ac:grpSpMk id="41" creationId="{B3261B2B-5EAA-9CEE-C515-BB51FCC76ADD}"/>
          </ac:grpSpMkLst>
        </pc:grpChg>
        <pc:grpChg chg="add del mod topLvl">
          <ac:chgData name="Theresa Marchi" userId="969ae58c-893b-4584-87b8-83191afb02ad" providerId="ADAL" clId="{624811FE-0926-994A-A892-A3CF4D6A91D1}" dt="2023-04-04T14:56:06.323" v="2380" actId="165"/>
          <ac:grpSpMkLst>
            <pc:docMk/>
            <pc:sldMk cId="1747690345" sldId="284"/>
            <ac:grpSpMk id="42" creationId="{16B65B60-9699-F713-19FC-9DE9FF42F2C4}"/>
          </ac:grpSpMkLst>
        </pc:grpChg>
        <pc:grpChg chg="add mod">
          <ac:chgData name="Theresa Marchi" userId="969ae58c-893b-4584-87b8-83191afb02ad" providerId="ADAL" clId="{624811FE-0926-994A-A892-A3CF4D6A91D1}" dt="2023-03-23T17:10:59.956" v="1555" actId="164"/>
          <ac:grpSpMkLst>
            <pc:docMk/>
            <pc:sldMk cId="1747690345" sldId="284"/>
            <ac:grpSpMk id="43" creationId="{6F88FFA4-04ED-5593-9013-1EB7602F94A8}"/>
          </ac:grpSpMkLst>
        </pc:grpChg>
        <pc:grpChg chg="add del mod">
          <ac:chgData name="Theresa Marchi" userId="969ae58c-893b-4584-87b8-83191afb02ad" providerId="ADAL" clId="{624811FE-0926-994A-A892-A3CF4D6A91D1}" dt="2023-03-23T17:11:10.728" v="1556" actId="478"/>
          <ac:grpSpMkLst>
            <pc:docMk/>
            <pc:sldMk cId="1747690345" sldId="284"/>
            <ac:grpSpMk id="44" creationId="{E2B00E89-A7D8-46FD-CC16-59659C556D6E}"/>
          </ac:grpSpMkLst>
        </pc:grpChg>
        <pc:grpChg chg="add del mod">
          <ac:chgData name="Theresa Marchi" userId="969ae58c-893b-4584-87b8-83191afb02ad" providerId="ADAL" clId="{624811FE-0926-994A-A892-A3CF4D6A91D1}" dt="2023-04-04T14:55:43.333" v="2379" actId="165"/>
          <ac:grpSpMkLst>
            <pc:docMk/>
            <pc:sldMk cId="1747690345" sldId="284"/>
            <ac:grpSpMk id="45" creationId="{1222EFF7-380B-8A4C-4EDC-B6C1141AAE61}"/>
          </ac:grpSpMkLst>
        </pc:grpChg>
        <pc:grpChg chg="add mod">
          <ac:chgData name="Theresa Marchi" userId="969ae58c-893b-4584-87b8-83191afb02ad" providerId="ADAL" clId="{624811FE-0926-994A-A892-A3CF4D6A91D1}" dt="2023-03-23T17:10:59.956" v="1555" actId="164"/>
          <ac:grpSpMkLst>
            <pc:docMk/>
            <pc:sldMk cId="1747690345" sldId="284"/>
            <ac:grpSpMk id="46" creationId="{51D98157-CAC3-A5C9-515C-79687F5D63A1}"/>
          </ac:grpSpMkLst>
        </pc:grpChg>
        <pc:grpChg chg="add del mod">
          <ac:chgData name="Theresa Marchi" userId="969ae58c-893b-4584-87b8-83191afb02ad" providerId="ADAL" clId="{624811FE-0926-994A-A892-A3CF4D6A91D1}" dt="2023-03-23T17:11:28.231" v="1561" actId="478"/>
          <ac:grpSpMkLst>
            <pc:docMk/>
            <pc:sldMk cId="1747690345" sldId="284"/>
            <ac:grpSpMk id="47" creationId="{4BF37B23-99E7-EDBF-653A-56105D5A6F85}"/>
          </ac:grpSpMkLst>
        </pc:grpChg>
        <pc:grpChg chg="mod topLvl">
          <ac:chgData name="Theresa Marchi" userId="969ae58c-893b-4584-87b8-83191afb02ad" providerId="ADAL" clId="{624811FE-0926-994A-A892-A3CF4D6A91D1}" dt="2023-03-23T17:11:38.062" v="1565" actId="165"/>
          <ac:grpSpMkLst>
            <pc:docMk/>
            <pc:sldMk cId="1747690345" sldId="284"/>
            <ac:grpSpMk id="48" creationId="{8DA8D5D7-1609-9E74-657E-8AC220C9EEFF}"/>
          </ac:grpSpMkLst>
        </pc:grpChg>
        <pc:grpChg chg="add del mod">
          <ac:chgData name="Theresa Marchi" userId="969ae58c-893b-4584-87b8-83191afb02ad" providerId="ADAL" clId="{624811FE-0926-994A-A892-A3CF4D6A91D1}" dt="2023-04-04T14:59:35.208" v="2528" actId="1076"/>
          <ac:grpSpMkLst>
            <pc:docMk/>
            <pc:sldMk cId="1747690345" sldId="284"/>
            <ac:grpSpMk id="53" creationId="{3928169E-E549-D28D-E40D-857B3043E01C}"/>
          </ac:grpSpMkLst>
        </pc:grpChg>
        <pc:picChg chg="add del mod">
          <ac:chgData name="Theresa Marchi" userId="969ae58c-893b-4584-87b8-83191afb02ad" providerId="ADAL" clId="{624811FE-0926-994A-A892-A3CF4D6A91D1}" dt="2023-03-23T17:04:01.040" v="1464" actId="478"/>
          <ac:picMkLst>
            <pc:docMk/>
            <pc:sldMk cId="1747690345" sldId="284"/>
            <ac:picMk id="3" creationId="{C805DCD4-DE41-4E75-F600-C7146D18D984}"/>
          </ac:picMkLst>
        </pc:picChg>
        <pc:picChg chg="add del mod">
          <ac:chgData name="Theresa Marchi" userId="969ae58c-893b-4584-87b8-83191afb02ad" providerId="ADAL" clId="{624811FE-0926-994A-A892-A3CF4D6A91D1}" dt="2023-03-23T17:04:01.040" v="1464" actId="478"/>
          <ac:picMkLst>
            <pc:docMk/>
            <pc:sldMk cId="1747690345" sldId="284"/>
            <ac:picMk id="5" creationId="{BC0EF559-B647-8463-4A01-BD60A48A8789}"/>
          </ac:picMkLst>
        </pc:picChg>
        <pc:picChg chg="add del mod">
          <ac:chgData name="Theresa Marchi" userId="969ae58c-893b-4584-87b8-83191afb02ad" providerId="ADAL" clId="{624811FE-0926-994A-A892-A3CF4D6A91D1}" dt="2023-03-23T17:04:01.040" v="1464" actId="478"/>
          <ac:picMkLst>
            <pc:docMk/>
            <pc:sldMk cId="1747690345" sldId="284"/>
            <ac:picMk id="6" creationId="{3B19A5A2-0620-1132-515E-4C2D94DBBE67}"/>
          </ac:picMkLst>
        </pc:picChg>
        <pc:picChg chg="mod">
          <ac:chgData name="Theresa Marchi" userId="969ae58c-893b-4584-87b8-83191afb02ad" providerId="ADAL" clId="{624811FE-0926-994A-A892-A3CF4D6A91D1}" dt="2023-03-23T17:11:40.865" v="1566" actId="167"/>
          <ac:picMkLst>
            <pc:docMk/>
            <pc:sldMk cId="1747690345" sldId="284"/>
            <ac:picMk id="7" creationId="{4FD979A2-BECE-5557-F6A3-0C0DFC4B6FDB}"/>
          </ac:picMkLst>
        </pc:picChg>
        <pc:picChg chg="add del mod">
          <ac:chgData name="Theresa Marchi" userId="969ae58c-893b-4584-87b8-83191afb02ad" providerId="ADAL" clId="{624811FE-0926-994A-A892-A3CF4D6A91D1}" dt="2023-03-23T17:11:25.465" v="1560" actId="478"/>
          <ac:picMkLst>
            <pc:docMk/>
            <pc:sldMk cId="1747690345" sldId="284"/>
            <ac:picMk id="20" creationId="{FDB51171-FD88-4492-7723-6F145C7B1508}"/>
          </ac:picMkLst>
        </pc:picChg>
        <pc:picChg chg="add mod">
          <ac:chgData name="Theresa Marchi" userId="969ae58c-893b-4584-87b8-83191afb02ad" providerId="ADAL" clId="{624811FE-0926-994A-A892-A3CF4D6A91D1}" dt="2023-03-23T17:10:59.956" v="1555" actId="164"/>
          <ac:picMkLst>
            <pc:docMk/>
            <pc:sldMk cId="1747690345" sldId="284"/>
            <ac:picMk id="21" creationId="{4C4FEA89-565E-76BC-7EB2-3E7E26502B17}"/>
          </ac:picMkLst>
        </pc:picChg>
        <pc:picChg chg="add mod topLvl">
          <ac:chgData name="Theresa Marchi" userId="969ae58c-893b-4584-87b8-83191afb02ad" providerId="ADAL" clId="{624811FE-0926-994A-A892-A3CF4D6A91D1}" dt="2023-04-04T14:56:23.700" v="2381" actId="338"/>
          <ac:picMkLst>
            <pc:docMk/>
            <pc:sldMk cId="1747690345" sldId="284"/>
            <ac:picMk id="25" creationId="{D8C642CF-77D0-393F-75B8-BE6122026EE5}"/>
          </ac:picMkLst>
        </pc:picChg>
        <pc:picChg chg="del">
          <ac:chgData name="Theresa Marchi" userId="969ae58c-893b-4584-87b8-83191afb02ad" providerId="ADAL" clId="{624811FE-0926-994A-A892-A3CF4D6A91D1}" dt="2023-03-23T17:01:11.793" v="1415" actId="478"/>
          <ac:picMkLst>
            <pc:docMk/>
            <pc:sldMk cId="1747690345" sldId="284"/>
            <ac:picMk id="31" creationId="{79B62474-CC20-7B04-3218-3082ABE6D111}"/>
          </ac:picMkLst>
        </pc:picChg>
        <pc:picChg chg="del mod topLvl">
          <ac:chgData name="Theresa Marchi" userId="969ae58c-893b-4584-87b8-83191afb02ad" providerId="ADAL" clId="{624811FE-0926-994A-A892-A3CF4D6A91D1}" dt="2023-03-23T17:11:28.231" v="1561" actId="478"/>
          <ac:picMkLst>
            <pc:docMk/>
            <pc:sldMk cId="1747690345" sldId="284"/>
            <ac:picMk id="49" creationId="{B91354E9-5B41-8FA5-5DC5-71A14D6BF295}"/>
          </ac:picMkLst>
        </pc:picChg>
        <pc:picChg chg="add mod topLvl">
          <ac:chgData name="Theresa Marchi" userId="969ae58c-893b-4584-87b8-83191afb02ad" providerId="ADAL" clId="{624811FE-0926-994A-A892-A3CF4D6A91D1}" dt="2023-03-23T17:11:38.062" v="1565" actId="165"/>
          <ac:picMkLst>
            <pc:docMk/>
            <pc:sldMk cId="1747690345" sldId="284"/>
            <ac:picMk id="52" creationId="{1D9485D2-9EA7-FB39-F8F2-3A7632F3FE12}"/>
          </ac:picMkLst>
        </pc:picChg>
      </pc:sldChg>
      <pc:sldChg chg="addSp delSp modSp new mod addAnim delAnim modAnim">
        <pc:chgData name="Theresa Marchi" userId="969ae58c-893b-4584-87b8-83191afb02ad" providerId="ADAL" clId="{624811FE-0926-994A-A892-A3CF4D6A91D1}" dt="2023-04-27T13:03:55.837" v="3402" actId="20577"/>
        <pc:sldMkLst>
          <pc:docMk/>
          <pc:sldMk cId="451978889" sldId="285"/>
        </pc:sldMkLst>
        <pc:spChg chg="add del mod">
          <ac:chgData name="Theresa Marchi" userId="969ae58c-893b-4584-87b8-83191afb02ad" providerId="ADAL" clId="{624811FE-0926-994A-A892-A3CF4D6A91D1}" dt="2023-04-04T18:00:02.705" v="2713" actId="478"/>
          <ac:spMkLst>
            <pc:docMk/>
            <pc:sldMk cId="451978889" sldId="285"/>
            <ac:spMk id="2" creationId="{72E9B3BB-A6F2-99E3-0DB4-C1DB55D8B2B8}"/>
          </ac:spMkLst>
        </pc:spChg>
        <pc:spChg chg="add mod">
          <ac:chgData name="Theresa Marchi" userId="969ae58c-893b-4584-87b8-83191afb02ad" providerId="ADAL" clId="{624811FE-0926-994A-A892-A3CF4D6A91D1}" dt="2023-04-05T18:33:10.263" v="3335" actId="166"/>
          <ac:spMkLst>
            <pc:docMk/>
            <pc:sldMk cId="451978889" sldId="285"/>
            <ac:spMk id="2" creationId="{8F987668-B3B0-3234-9643-39C15891981C}"/>
          </ac:spMkLst>
        </pc:spChg>
        <pc:spChg chg="add mod">
          <ac:chgData name="Theresa Marchi" userId="969ae58c-893b-4584-87b8-83191afb02ad" providerId="ADAL" clId="{624811FE-0926-994A-A892-A3CF4D6A91D1}" dt="2023-04-05T18:46:00.386" v="3349" actId="207"/>
          <ac:spMkLst>
            <pc:docMk/>
            <pc:sldMk cId="451978889" sldId="285"/>
            <ac:spMk id="3" creationId="{E6835E6E-C26A-B78F-BFD8-94F62BDDBDFE}"/>
          </ac:spMkLst>
        </pc:spChg>
        <pc:spChg chg="add mod">
          <ac:chgData name="Theresa Marchi" userId="969ae58c-893b-4584-87b8-83191afb02ad" providerId="ADAL" clId="{624811FE-0926-994A-A892-A3CF4D6A91D1}" dt="2023-04-27T13:03:55.837" v="3402" actId="20577"/>
          <ac:spMkLst>
            <pc:docMk/>
            <pc:sldMk cId="451978889" sldId="285"/>
            <ac:spMk id="6" creationId="{B70D91BF-AF6C-2706-E79C-0F09635BE510}"/>
          </ac:spMkLst>
        </pc:spChg>
        <pc:picChg chg="add del mod">
          <ac:chgData name="Theresa Marchi" userId="969ae58c-893b-4584-87b8-83191afb02ad" providerId="ADAL" clId="{624811FE-0926-994A-A892-A3CF4D6A91D1}" dt="2023-04-04T17:34:17.770" v="2645"/>
          <ac:picMkLst>
            <pc:docMk/>
            <pc:sldMk cId="451978889" sldId="285"/>
            <ac:picMk id="3" creationId="{AE377E5A-E097-7AAC-7722-B011655B6E0D}"/>
          </ac:picMkLst>
        </pc:picChg>
        <pc:picChg chg="add del mod">
          <ac:chgData name="Theresa Marchi" userId="969ae58c-893b-4584-87b8-83191afb02ad" providerId="ADAL" clId="{624811FE-0926-994A-A892-A3CF4D6A91D1}" dt="2023-04-04T17:34:16.106" v="2642"/>
          <ac:picMkLst>
            <pc:docMk/>
            <pc:sldMk cId="451978889" sldId="285"/>
            <ac:picMk id="4" creationId="{3A6478CD-1F02-AC4F-1F31-F05DBC0F12E5}"/>
          </ac:picMkLst>
        </pc:picChg>
        <pc:picChg chg="add mod">
          <ac:chgData name="Theresa Marchi" userId="969ae58c-893b-4584-87b8-83191afb02ad" providerId="ADAL" clId="{624811FE-0926-994A-A892-A3CF4D6A91D1}" dt="2023-04-04T18:02:54.710" v="2763" actId="1076"/>
          <ac:picMkLst>
            <pc:docMk/>
            <pc:sldMk cId="451978889" sldId="285"/>
            <ac:picMk id="5" creationId="{4866E086-F49D-5302-A3F0-A504D92AC6A7}"/>
          </ac:picMkLst>
        </pc:picChg>
      </pc:sldChg>
      <pc:sldChg chg="modSp add del mod">
        <pc:chgData name="Theresa Marchi" userId="969ae58c-893b-4584-87b8-83191afb02ad" providerId="ADAL" clId="{624811FE-0926-994A-A892-A3CF4D6A91D1}" dt="2023-03-23T17:02:09.315" v="1431" actId="2696"/>
        <pc:sldMkLst>
          <pc:docMk/>
          <pc:sldMk cId="833625375" sldId="285"/>
        </pc:sldMkLst>
        <pc:picChg chg="mod">
          <ac:chgData name="Theresa Marchi" userId="969ae58c-893b-4584-87b8-83191afb02ad" providerId="ADAL" clId="{624811FE-0926-994A-A892-A3CF4D6A91D1}" dt="2023-03-23T17:02:05.589" v="1430" actId="14100"/>
          <ac:picMkLst>
            <pc:docMk/>
            <pc:sldMk cId="833625375" sldId="285"/>
            <ac:picMk id="7" creationId="{4FD979A2-BECE-5557-F6A3-0C0DFC4B6FDB}"/>
          </ac:picMkLst>
        </pc:picChg>
      </pc:sldChg>
      <pc:sldChg chg="modSp add del mod">
        <pc:chgData name="Theresa Marchi" userId="969ae58c-893b-4584-87b8-83191afb02ad" providerId="ADAL" clId="{624811FE-0926-994A-A892-A3CF4D6A91D1}" dt="2023-03-23T17:07:52.877" v="1534" actId="2696"/>
        <pc:sldMkLst>
          <pc:docMk/>
          <pc:sldMk cId="3295827542" sldId="285"/>
        </pc:sldMkLst>
        <pc:spChg chg="mod">
          <ac:chgData name="Theresa Marchi" userId="969ae58c-893b-4584-87b8-83191afb02ad" providerId="ADAL" clId="{624811FE-0926-994A-A892-A3CF4D6A91D1}" dt="2023-03-23T17:04:16.161" v="1468" actId="14100"/>
          <ac:spMkLst>
            <pc:docMk/>
            <pc:sldMk cId="3295827542" sldId="285"/>
            <ac:spMk id="2" creationId="{BE2846CA-FFD5-5B2D-1589-63B4B34A4E40}"/>
          </ac:spMkLst>
        </pc:spChg>
      </pc:sldChg>
      <pc:sldChg chg="modSp add del mod">
        <pc:chgData name="Theresa Marchi" userId="969ae58c-893b-4584-87b8-83191afb02ad" providerId="ADAL" clId="{624811FE-0926-994A-A892-A3CF4D6A91D1}" dt="2023-04-04T19:31:02.741" v="2938" actId="2696"/>
        <pc:sldMkLst>
          <pc:docMk/>
          <pc:sldMk cId="1955281855" sldId="286"/>
        </pc:sldMkLst>
        <pc:spChg chg="mod">
          <ac:chgData name="Theresa Marchi" userId="969ae58c-893b-4584-87b8-83191afb02ad" providerId="ADAL" clId="{624811FE-0926-994A-A892-A3CF4D6A91D1}" dt="2023-04-04T14:32:16.756" v="2084" actId="20577"/>
          <ac:spMkLst>
            <pc:docMk/>
            <pc:sldMk cId="1955281855" sldId="286"/>
            <ac:spMk id="2" creationId="{0996D70D-9103-590A-C664-A570E196722C}"/>
          </ac:spMkLst>
        </pc:spChg>
      </pc:sldChg>
      <pc:sldChg chg="addSp modSp add mod">
        <pc:chgData name="Theresa Marchi" userId="969ae58c-893b-4584-87b8-83191afb02ad" providerId="ADAL" clId="{624811FE-0926-994A-A892-A3CF4D6A91D1}" dt="2023-04-04T19:33:14.522" v="2976" actId="20577"/>
        <pc:sldMkLst>
          <pc:docMk/>
          <pc:sldMk cId="1957305764" sldId="287"/>
        </pc:sldMkLst>
        <pc:spChg chg="add mod">
          <ac:chgData name="Theresa Marchi" userId="969ae58c-893b-4584-87b8-83191afb02ad" providerId="ADAL" clId="{624811FE-0926-994A-A892-A3CF4D6A91D1}" dt="2023-04-04T19:33:14.522" v="2976" actId="20577"/>
          <ac:spMkLst>
            <pc:docMk/>
            <pc:sldMk cId="1957305764" sldId="287"/>
            <ac:spMk id="2" creationId="{1679E23F-EEB5-66BC-1845-9D508B95D5EB}"/>
          </ac:spMkLst>
        </pc:spChg>
      </pc:sldChg>
      <pc:sldChg chg="add del">
        <pc:chgData name="Theresa Marchi" userId="969ae58c-893b-4584-87b8-83191afb02ad" providerId="ADAL" clId="{624811FE-0926-994A-A892-A3CF4D6A91D1}" dt="2023-04-04T17:36:37.077" v="2684" actId="2890"/>
        <pc:sldMkLst>
          <pc:docMk/>
          <pc:sldMk cId="2506877035" sldId="287"/>
        </pc:sldMkLst>
      </pc:sldChg>
      <pc:sldChg chg="delSp modSp add mod">
        <pc:chgData name="Theresa Marchi" userId="969ae58c-893b-4584-87b8-83191afb02ad" providerId="ADAL" clId="{624811FE-0926-994A-A892-A3CF4D6A91D1}" dt="2023-04-04T19:17:04.057" v="2885" actId="20577"/>
        <pc:sldMkLst>
          <pc:docMk/>
          <pc:sldMk cId="2887852449" sldId="288"/>
        </pc:sldMkLst>
        <pc:spChg chg="mod">
          <ac:chgData name="Theresa Marchi" userId="969ae58c-893b-4584-87b8-83191afb02ad" providerId="ADAL" clId="{624811FE-0926-994A-A892-A3CF4D6A91D1}" dt="2023-04-04T19:17:04.057" v="2885" actId="20577"/>
          <ac:spMkLst>
            <pc:docMk/>
            <pc:sldMk cId="2887852449" sldId="288"/>
            <ac:spMk id="8" creationId="{0D72125A-3FBD-FC44-C10D-5BD1BE523B4F}"/>
          </ac:spMkLst>
        </pc:spChg>
        <pc:picChg chg="del">
          <ac:chgData name="Theresa Marchi" userId="969ae58c-893b-4584-87b8-83191afb02ad" providerId="ADAL" clId="{624811FE-0926-994A-A892-A3CF4D6A91D1}" dt="2023-04-04T19:16:59.389" v="2874" actId="478"/>
          <ac:picMkLst>
            <pc:docMk/>
            <pc:sldMk cId="2887852449" sldId="288"/>
            <ac:picMk id="10" creationId="{C9B67E08-C4B9-AF04-282A-4D731F196D5E}"/>
          </ac:picMkLst>
        </pc:picChg>
      </pc:sldChg>
      <pc:sldChg chg="modSp add mod">
        <pc:chgData name="Theresa Marchi" userId="969ae58c-893b-4584-87b8-83191afb02ad" providerId="ADAL" clId="{624811FE-0926-994A-A892-A3CF4D6A91D1}" dt="2023-04-27T14:18:50.863" v="3435" actId="20577"/>
        <pc:sldMkLst>
          <pc:docMk/>
          <pc:sldMk cId="1296348785" sldId="289"/>
        </pc:sldMkLst>
        <pc:spChg chg="mod">
          <ac:chgData name="Theresa Marchi" userId="969ae58c-893b-4584-87b8-83191afb02ad" providerId="ADAL" clId="{624811FE-0926-994A-A892-A3CF4D6A91D1}" dt="2023-04-27T14:18:50.863" v="3435" actId="20577"/>
          <ac:spMkLst>
            <pc:docMk/>
            <pc:sldMk cId="1296348785" sldId="289"/>
            <ac:spMk id="22" creationId="{963D44E9-C076-CB5D-1FDB-A09CC671B048}"/>
          </ac:spMkLst>
        </pc:spChg>
      </pc:sldChg>
      <pc:sldChg chg="add">
        <pc:chgData name="Theresa Marchi" userId="969ae58c-893b-4584-87b8-83191afb02ad" providerId="ADAL" clId="{624811FE-0926-994A-A892-A3CF4D6A91D1}" dt="2023-04-05T14:29:23.012" v="3129"/>
        <pc:sldMkLst>
          <pc:docMk/>
          <pc:sldMk cId="2031299807" sldId="290"/>
        </pc:sldMkLst>
      </pc:sldChg>
      <pc:sldChg chg="add">
        <pc:chgData name="Theresa Marchi" userId="969ae58c-893b-4584-87b8-83191afb02ad" providerId="ADAL" clId="{624811FE-0926-994A-A892-A3CF4D6A91D1}" dt="2023-04-05T14:29:37.128" v="3130"/>
        <pc:sldMkLst>
          <pc:docMk/>
          <pc:sldMk cId="3164021967" sldId="291"/>
        </pc:sldMkLst>
      </pc:sldChg>
      <pc:sldChg chg="add">
        <pc:chgData name="Theresa Marchi" userId="969ae58c-893b-4584-87b8-83191afb02ad" providerId="ADAL" clId="{624811FE-0926-994A-A892-A3CF4D6A91D1}" dt="2023-04-05T14:29:46.353" v="3131"/>
        <pc:sldMkLst>
          <pc:docMk/>
          <pc:sldMk cId="1080595661" sldId="292"/>
        </pc:sldMkLst>
      </pc:sldChg>
      <pc:sldChg chg="addSp delSp modSp add mod delAnim modAnim">
        <pc:chgData name="Theresa Marchi" userId="969ae58c-893b-4584-87b8-83191afb02ad" providerId="ADAL" clId="{624811FE-0926-994A-A892-A3CF4D6A91D1}" dt="2023-04-05T18:32:10.712" v="3329"/>
        <pc:sldMkLst>
          <pc:docMk/>
          <pc:sldMk cId="1251276065" sldId="293"/>
        </pc:sldMkLst>
        <pc:spChg chg="add mod">
          <ac:chgData name="Theresa Marchi" userId="969ae58c-893b-4584-87b8-83191afb02ad" providerId="ADAL" clId="{624811FE-0926-994A-A892-A3CF4D6A91D1}" dt="2023-04-05T17:34:55.587" v="3324" actId="1076"/>
          <ac:spMkLst>
            <pc:docMk/>
            <pc:sldMk cId="1251276065" sldId="293"/>
            <ac:spMk id="2" creationId="{113D09E1-991E-13DC-60D4-ED2602AEF507}"/>
          </ac:spMkLst>
        </pc:spChg>
        <pc:spChg chg="mod">
          <ac:chgData name="Theresa Marchi" userId="969ae58c-893b-4584-87b8-83191afb02ad" providerId="ADAL" clId="{624811FE-0926-994A-A892-A3CF4D6A91D1}" dt="2023-04-05T17:31:04.908" v="3248" actId="1076"/>
          <ac:spMkLst>
            <pc:docMk/>
            <pc:sldMk cId="1251276065" sldId="293"/>
            <ac:spMk id="3" creationId="{9B9A4D24-D5DE-6754-4D4A-218EE977C699}"/>
          </ac:spMkLst>
        </pc:spChg>
        <pc:spChg chg="add del mod">
          <ac:chgData name="Theresa Marchi" userId="969ae58c-893b-4584-87b8-83191afb02ad" providerId="ADAL" clId="{624811FE-0926-994A-A892-A3CF4D6A91D1}" dt="2023-04-05T17:33:59.425" v="3311" actId="478"/>
          <ac:spMkLst>
            <pc:docMk/>
            <pc:sldMk cId="1251276065" sldId="293"/>
            <ac:spMk id="7" creationId="{D48203BC-268B-D6BA-A4B1-CDD54EF4ABD2}"/>
          </ac:spMkLst>
        </pc:spChg>
        <pc:picChg chg="del">
          <ac:chgData name="Theresa Marchi" userId="969ae58c-893b-4584-87b8-83191afb02ad" providerId="ADAL" clId="{624811FE-0926-994A-A892-A3CF4D6A91D1}" dt="2023-04-05T14:29:53.258" v="3133" actId="478"/>
          <ac:picMkLst>
            <pc:docMk/>
            <pc:sldMk cId="1251276065" sldId="293"/>
            <ac:picMk id="5" creationId="{17F9EBA7-C410-D7B2-BB07-EDE7FAE8A345}"/>
          </ac:picMkLst>
        </pc:picChg>
        <pc:picChg chg="add mod modCrop">
          <ac:chgData name="Theresa Marchi" userId="969ae58c-893b-4584-87b8-83191afb02ad" providerId="ADAL" clId="{624811FE-0926-994A-A892-A3CF4D6A91D1}" dt="2023-04-05T18:32:10.712" v="3329"/>
          <ac:picMkLst>
            <pc:docMk/>
            <pc:sldMk cId="1251276065" sldId="293"/>
            <ac:picMk id="6" creationId="{5280F83E-5A53-7212-0FC6-D0E852C9BD3B}"/>
          </ac:picMkLst>
        </pc:picChg>
      </pc:sldChg>
      <pc:sldChg chg="addSp delSp modSp add mod ord">
        <pc:chgData name="Theresa Marchi" userId="969ae58c-893b-4584-87b8-83191afb02ad" providerId="ADAL" clId="{624811FE-0926-994A-A892-A3CF4D6A91D1}" dt="2023-04-27T14:26:51.924" v="3606" actId="207"/>
        <pc:sldMkLst>
          <pc:docMk/>
          <pc:sldMk cId="532258998" sldId="294"/>
        </pc:sldMkLst>
        <pc:spChg chg="add mod">
          <ac:chgData name="Theresa Marchi" userId="969ae58c-893b-4584-87b8-83191afb02ad" providerId="ADAL" clId="{624811FE-0926-994A-A892-A3CF4D6A91D1}" dt="2023-04-27T14:20:46.322" v="3530" actId="20577"/>
          <ac:spMkLst>
            <pc:docMk/>
            <pc:sldMk cId="532258998" sldId="294"/>
            <ac:spMk id="2" creationId="{400804A4-A440-9294-E706-797BF2D95C5E}"/>
          </ac:spMkLst>
        </pc:spChg>
        <pc:spChg chg="mod">
          <ac:chgData name="Theresa Marchi" userId="969ae58c-893b-4584-87b8-83191afb02ad" providerId="ADAL" clId="{624811FE-0926-994A-A892-A3CF4D6A91D1}" dt="2023-04-27T14:26:51.924" v="3606" actId="207"/>
          <ac:spMkLst>
            <pc:docMk/>
            <pc:sldMk cId="532258998" sldId="294"/>
            <ac:spMk id="6" creationId="{D917A578-3453-338F-0176-CA8C2CD8EC39}"/>
          </ac:spMkLst>
        </pc:spChg>
        <pc:spChg chg="mod">
          <ac:chgData name="Theresa Marchi" userId="969ae58c-893b-4584-87b8-83191afb02ad" providerId="ADAL" clId="{624811FE-0926-994A-A892-A3CF4D6A91D1}" dt="2023-04-27T14:26:51.924" v="3606" actId="207"/>
          <ac:spMkLst>
            <pc:docMk/>
            <pc:sldMk cId="532258998" sldId="294"/>
            <ac:spMk id="7" creationId="{377D54EB-8817-B90C-DD4D-4A93385DD86E}"/>
          </ac:spMkLst>
        </pc:spChg>
        <pc:spChg chg="del mod">
          <ac:chgData name="Theresa Marchi" userId="969ae58c-893b-4584-87b8-83191afb02ad" providerId="ADAL" clId="{624811FE-0926-994A-A892-A3CF4D6A91D1}" dt="2023-04-27T14:20:42.439" v="3528" actId="478"/>
          <ac:spMkLst>
            <pc:docMk/>
            <pc:sldMk cId="532258998" sldId="294"/>
            <ac:spMk id="8" creationId="{0D72125A-3FBD-FC44-C10D-5BD1BE523B4F}"/>
          </ac:spMkLst>
        </pc:spChg>
        <pc:spChg chg="mod">
          <ac:chgData name="Theresa Marchi" userId="969ae58c-893b-4584-87b8-83191afb02ad" providerId="ADAL" clId="{624811FE-0926-994A-A892-A3CF4D6A91D1}" dt="2023-04-27T14:26:51.924" v="3606" actId="207"/>
          <ac:spMkLst>
            <pc:docMk/>
            <pc:sldMk cId="532258998" sldId="294"/>
            <ac:spMk id="9" creationId="{36354E53-7C6C-C408-076E-DEF66538D559}"/>
          </ac:spMkLst>
        </pc:spChg>
        <pc:spChg chg="mod">
          <ac:chgData name="Theresa Marchi" userId="969ae58c-893b-4584-87b8-83191afb02ad" providerId="ADAL" clId="{624811FE-0926-994A-A892-A3CF4D6A91D1}" dt="2023-04-27T14:26:51.924" v="3606" actId="207"/>
          <ac:spMkLst>
            <pc:docMk/>
            <pc:sldMk cId="532258998" sldId="294"/>
            <ac:spMk id="10" creationId="{C10927A0-8DCC-A636-698D-327B467593EE}"/>
          </ac:spMkLst>
        </pc:spChg>
        <pc:grpChg chg="add mod">
          <ac:chgData name="Theresa Marchi" userId="969ae58c-893b-4584-87b8-83191afb02ad" providerId="ADAL" clId="{624811FE-0926-994A-A892-A3CF4D6A91D1}" dt="2023-04-27T14:26:51.924" v="3606" actId="207"/>
          <ac:grpSpMkLst>
            <pc:docMk/>
            <pc:sldMk cId="532258998" sldId="294"/>
            <ac:grpSpMk id="5" creationId="{8BBF224E-A2D8-FB84-BA47-2C0DFB69D8F0}"/>
          </ac:grpSpMkLst>
        </pc:grpChg>
        <pc:picChg chg="add del mod">
          <ac:chgData name="Theresa Marchi" userId="969ae58c-893b-4584-87b8-83191afb02ad" providerId="ADAL" clId="{624811FE-0926-994A-A892-A3CF4D6A91D1}" dt="2023-04-27T14:25:02.087" v="3580" actId="478"/>
          <ac:picMkLst>
            <pc:docMk/>
            <pc:sldMk cId="532258998" sldId="294"/>
            <ac:picMk id="3" creationId="{826095A8-E444-4B46-296D-6024219CED0E}"/>
          </ac:picMkLst>
        </pc:picChg>
        <pc:picChg chg="mod">
          <ac:chgData name="Theresa Marchi" userId="969ae58c-893b-4584-87b8-83191afb02ad" providerId="ADAL" clId="{624811FE-0926-994A-A892-A3CF4D6A91D1}" dt="2023-04-27T14:25:07.277" v="3581" actId="167"/>
          <ac:picMkLst>
            <pc:docMk/>
            <pc:sldMk cId="532258998" sldId="294"/>
            <ac:picMk id="4" creationId="{9F701D46-03C9-698A-8456-973481779D38}"/>
          </ac:picMkLst>
        </pc:picChg>
      </pc:sldChg>
      <pc:sldChg chg="addSp delSp modSp add mod">
        <pc:chgData name="Theresa Marchi" userId="969ae58c-893b-4584-87b8-83191afb02ad" providerId="ADAL" clId="{624811FE-0926-994A-A892-A3CF4D6A91D1}" dt="2023-04-27T14:26:42.327" v="3605" actId="207"/>
        <pc:sldMkLst>
          <pc:docMk/>
          <pc:sldMk cId="3332586195" sldId="295"/>
        </pc:sldMkLst>
        <pc:spChg chg="add mod">
          <ac:chgData name="Theresa Marchi" userId="969ae58c-893b-4584-87b8-83191afb02ad" providerId="ADAL" clId="{624811FE-0926-994A-A892-A3CF4D6A91D1}" dt="2023-04-27T14:20:25.169" v="3520" actId="1076"/>
          <ac:spMkLst>
            <pc:docMk/>
            <pc:sldMk cId="3332586195" sldId="295"/>
            <ac:spMk id="2" creationId="{58CB5E23-EA20-DE15-DB13-DE2B7407C8D5}"/>
          </ac:spMkLst>
        </pc:spChg>
        <pc:spChg chg="add del mod">
          <ac:chgData name="Theresa Marchi" userId="969ae58c-893b-4584-87b8-83191afb02ad" providerId="ADAL" clId="{624811FE-0926-994A-A892-A3CF4D6A91D1}" dt="2023-04-27T14:20:08.170" v="3514" actId="478"/>
          <ac:spMkLst>
            <pc:docMk/>
            <pc:sldMk cId="3332586195" sldId="295"/>
            <ac:spMk id="3" creationId="{BCF7038C-E9F3-8733-C213-569EFFC48A86}"/>
          </ac:spMkLst>
        </pc:spChg>
        <pc:spChg chg="add del mod">
          <ac:chgData name="Theresa Marchi" userId="969ae58c-893b-4584-87b8-83191afb02ad" providerId="ADAL" clId="{624811FE-0926-994A-A892-A3CF4D6A91D1}" dt="2023-04-27T14:20:09.871" v="3515" actId="478"/>
          <ac:spMkLst>
            <pc:docMk/>
            <pc:sldMk cId="3332586195" sldId="295"/>
            <ac:spMk id="6" creationId="{B552FBB8-0352-3C1C-B5AE-DDD50643A75D}"/>
          </ac:spMkLst>
        </pc:spChg>
        <pc:spChg chg="del mod">
          <ac:chgData name="Theresa Marchi" userId="969ae58c-893b-4584-87b8-83191afb02ad" providerId="ADAL" clId="{624811FE-0926-994A-A892-A3CF4D6A91D1}" dt="2023-04-27T14:19:15.230" v="3449" actId="478"/>
          <ac:spMkLst>
            <pc:docMk/>
            <pc:sldMk cId="3332586195" sldId="295"/>
            <ac:spMk id="8" creationId="{0D72125A-3FBD-FC44-C10D-5BD1BE523B4F}"/>
          </ac:spMkLst>
        </pc:spChg>
        <pc:picChg chg="mod">
          <ac:chgData name="Theresa Marchi" userId="969ae58c-893b-4584-87b8-83191afb02ad" providerId="ADAL" clId="{624811FE-0926-994A-A892-A3CF4D6A91D1}" dt="2023-04-27T14:24:24.046" v="3573" actId="167"/>
          <ac:picMkLst>
            <pc:docMk/>
            <pc:sldMk cId="3332586195" sldId="295"/>
            <ac:picMk id="4" creationId="{9F701D46-03C9-698A-8456-973481779D38}"/>
          </ac:picMkLst>
        </pc:picChg>
        <pc:picChg chg="add mod">
          <ac:chgData name="Theresa Marchi" userId="969ae58c-893b-4584-87b8-83191afb02ad" providerId="ADAL" clId="{624811FE-0926-994A-A892-A3CF4D6A91D1}" dt="2023-04-27T14:26:42.327" v="3605" actId="207"/>
          <ac:picMkLst>
            <pc:docMk/>
            <pc:sldMk cId="3332586195" sldId="295"/>
            <ac:picMk id="7" creationId="{9D62F7CB-1443-185E-2D70-D69BF5477AF0}"/>
          </ac:picMkLst>
        </pc:picChg>
      </pc:sldChg>
      <pc:sldChg chg="addSp delSp modSp add mod">
        <pc:chgData name="Theresa Marchi" userId="969ae58c-893b-4584-87b8-83191afb02ad" providerId="ADAL" clId="{624811FE-0926-994A-A892-A3CF4D6A91D1}" dt="2023-04-27T14:27:31.748" v="3617" actId="207"/>
        <pc:sldMkLst>
          <pc:docMk/>
          <pc:sldMk cId="158020961" sldId="296"/>
        </pc:sldMkLst>
        <pc:spChg chg="add mod">
          <ac:chgData name="Theresa Marchi" userId="969ae58c-893b-4584-87b8-83191afb02ad" providerId="ADAL" clId="{624811FE-0926-994A-A892-A3CF4D6A91D1}" dt="2023-04-27T14:21:38.740" v="3551" actId="1076"/>
          <ac:spMkLst>
            <pc:docMk/>
            <pc:sldMk cId="158020961" sldId="296"/>
            <ac:spMk id="2" creationId="{1946C35F-8348-AC5D-FD94-2B24DED1664C}"/>
          </ac:spMkLst>
        </pc:spChg>
        <pc:spChg chg="add mod">
          <ac:chgData name="Theresa Marchi" userId="969ae58c-893b-4584-87b8-83191afb02ad" providerId="ADAL" clId="{624811FE-0926-994A-A892-A3CF4D6A91D1}" dt="2023-04-27T14:27:31.748" v="3617" actId="207"/>
          <ac:spMkLst>
            <pc:docMk/>
            <pc:sldMk cId="158020961" sldId="296"/>
            <ac:spMk id="3" creationId="{F6D1C30F-772F-B5B6-EBFB-76D01C1178AC}"/>
          </ac:spMkLst>
        </pc:spChg>
        <pc:spChg chg="del mod">
          <ac:chgData name="Theresa Marchi" userId="969ae58c-893b-4584-87b8-83191afb02ad" providerId="ADAL" clId="{624811FE-0926-994A-A892-A3CF4D6A91D1}" dt="2023-04-27T14:21:29.441" v="3547" actId="478"/>
          <ac:spMkLst>
            <pc:docMk/>
            <pc:sldMk cId="158020961" sldId="296"/>
            <ac:spMk id="8" creationId="{0D72125A-3FBD-FC44-C10D-5BD1BE523B4F}"/>
          </ac:spMkLst>
        </pc:spChg>
        <pc:picChg chg="mod">
          <ac:chgData name="Theresa Marchi" userId="969ae58c-893b-4584-87b8-83191afb02ad" providerId="ADAL" clId="{624811FE-0926-994A-A892-A3CF4D6A91D1}" dt="2023-04-27T14:27:25.317" v="3615" actId="167"/>
          <ac:picMkLst>
            <pc:docMk/>
            <pc:sldMk cId="158020961" sldId="296"/>
            <ac:picMk id="4" creationId="{9F701D46-03C9-698A-8456-973481779D38}"/>
          </ac:picMkLst>
        </pc:picChg>
      </pc:sldChg>
      <pc:sldChg chg="addSp delSp modSp add mod ord">
        <pc:chgData name="Theresa Marchi" userId="969ae58c-893b-4584-87b8-83191afb02ad" providerId="ADAL" clId="{624811FE-0926-994A-A892-A3CF4D6A91D1}" dt="2023-04-27T14:27:05.291" v="3609" actId="207"/>
        <pc:sldMkLst>
          <pc:docMk/>
          <pc:sldMk cId="564987879" sldId="297"/>
        </pc:sldMkLst>
        <pc:spChg chg="add mod">
          <ac:chgData name="Theresa Marchi" userId="969ae58c-893b-4584-87b8-83191afb02ad" providerId="ADAL" clId="{624811FE-0926-994A-A892-A3CF4D6A91D1}" dt="2023-04-27T14:21:04.704" v="3536" actId="20577"/>
          <ac:spMkLst>
            <pc:docMk/>
            <pc:sldMk cId="564987879" sldId="297"/>
            <ac:spMk id="2" creationId="{F57F6AE0-9D6E-66A0-A342-4F423D0EA4A7}"/>
          </ac:spMkLst>
        </pc:spChg>
        <pc:spChg chg="add mod">
          <ac:chgData name="Theresa Marchi" userId="969ae58c-893b-4584-87b8-83191afb02ad" providerId="ADAL" clId="{624811FE-0926-994A-A892-A3CF4D6A91D1}" dt="2023-04-27T14:27:05.291" v="3609" actId="207"/>
          <ac:spMkLst>
            <pc:docMk/>
            <pc:sldMk cId="564987879" sldId="297"/>
            <ac:spMk id="3" creationId="{F34FBDD4-3955-B36B-A26F-2ABE90F6F283}"/>
          </ac:spMkLst>
        </pc:spChg>
        <pc:spChg chg="del mod">
          <ac:chgData name="Theresa Marchi" userId="969ae58c-893b-4584-87b8-83191afb02ad" providerId="ADAL" clId="{624811FE-0926-994A-A892-A3CF4D6A91D1}" dt="2023-04-27T14:21:03.286" v="3535" actId="478"/>
          <ac:spMkLst>
            <pc:docMk/>
            <pc:sldMk cId="564987879" sldId="297"/>
            <ac:spMk id="8" creationId="{0D72125A-3FBD-FC44-C10D-5BD1BE523B4F}"/>
          </ac:spMkLst>
        </pc:spChg>
        <pc:picChg chg="mod">
          <ac:chgData name="Theresa Marchi" userId="969ae58c-893b-4584-87b8-83191afb02ad" providerId="ADAL" clId="{624811FE-0926-994A-A892-A3CF4D6A91D1}" dt="2023-04-27T14:25:53.140" v="3592" actId="167"/>
          <ac:picMkLst>
            <pc:docMk/>
            <pc:sldMk cId="564987879" sldId="297"/>
            <ac:picMk id="4" creationId="{9F701D46-03C9-698A-8456-973481779D38}"/>
          </ac:picMkLst>
        </pc:picChg>
      </pc:sldChg>
      <pc:sldChg chg="add">
        <pc:chgData name="Theresa Marchi" userId="969ae58c-893b-4584-87b8-83191afb02ad" providerId="ADAL" clId="{624811FE-0926-994A-A892-A3CF4D6A91D1}" dt="2023-04-27T14:27:42.648" v="3618"/>
        <pc:sldMkLst>
          <pc:docMk/>
          <pc:sldMk cId="1473103525" sldId="298"/>
        </pc:sldMkLst>
      </pc:sldChg>
      <pc:sldChg chg="addSp delSp modSp add del mod ord">
        <pc:chgData name="Theresa Marchi" userId="969ae58c-893b-4584-87b8-83191afb02ad" providerId="ADAL" clId="{624811FE-0926-994A-A892-A3CF4D6A91D1}" dt="2023-04-27T14:23:44.434" v="3562" actId="2696"/>
        <pc:sldMkLst>
          <pc:docMk/>
          <pc:sldMk cId="1892125287" sldId="298"/>
        </pc:sldMkLst>
        <pc:spChg chg="add del mod">
          <ac:chgData name="Theresa Marchi" userId="969ae58c-893b-4584-87b8-83191afb02ad" providerId="ADAL" clId="{624811FE-0926-994A-A892-A3CF4D6A91D1}" dt="2023-04-27T14:23:38.422" v="3559" actId="478"/>
          <ac:spMkLst>
            <pc:docMk/>
            <pc:sldMk cId="1892125287" sldId="298"/>
            <ac:spMk id="5" creationId="{61C8E67B-E074-7EFB-EA8F-8847DD609BE4}"/>
          </ac:spMkLst>
        </pc:spChg>
        <pc:spChg chg="add del">
          <ac:chgData name="Theresa Marchi" userId="969ae58c-893b-4584-87b8-83191afb02ad" providerId="ADAL" clId="{624811FE-0926-994A-A892-A3CF4D6A91D1}" dt="2023-04-27T14:23:43.099" v="3561" actId="22"/>
          <ac:spMkLst>
            <pc:docMk/>
            <pc:sldMk cId="1892125287" sldId="298"/>
            <ac:spMk id="8" creationId="{5892ACAA-462B-0DD8-ECA8-5AB13ACB2550}"/>
          </ac:spMkLst>
        </pc:spChg>
      </pc:sldChg>
      <pc:sldMasterChg chg="setBg">
        <pc:chgData name="Theresa Marchi" userId="969ae58c-893b-4584-87b8-83191afb02ad" providerId="ADAL" clId="{624811FE-0926-994A-A892-A3CF4D6A91D1}" dt="2023-03-23T15:02:21.767" v="933"/>
        <pc:sldMasterMkLst>
          <pc:docMk/>
          <pc:sldMasterMk cId="315419193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BE860-FD96-CE45-A4C5-9620223C9B67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10BAF-1F96-FB49-B95C-B0EB3096C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5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10BAF-1F96-FB49-B95C-B0EB3096C8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10BAF-1F96-FB49-B95C-B0EB3096C8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 in one at a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10BAF-1F96-FB49-B95C-B0EB3096C8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Stay on other side longer. “Community Impact” on package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10BAF-1F96-FB49-B95C-B0EB3096C8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0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1281-8458-AD4B-D240-7D802F68C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BED8-0EFA-437A-69FB-CC7EFB285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00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99F7-6336-A4E5-178A-C350D35A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84C9A-75A9-FB07-A83D-133339F07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74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2152-2481-2628-F32C-498CBBAE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47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32138-DFE0-D156-7B24-4DBDE685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B49B-86FC-51FB-4BF6-365A673A0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1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8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156FE20-A1BA-DC3D-FA4B-206AF59A84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34D08A-038D-4FAA-2235-7FBE197690C5}"/>
              </a:ext>
            </a:extLst>
          </p:cNvPr>
          <p:cNvSpPr txBox="1"/>
          <p:nvPr/>
        </p:nvSpPr>
        <p:spPr>
          <a:xfrm>
            <a:off x="473183" y="4638755"/>
            <a:ext cx="10917127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pc="5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UNITED WAY OF GREENVILLE COUNTY</a:t>
            </a:r>
            <a:endParaRPr lang="en-US" sz="2800" spc="5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b="1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CAMPAIGN</a:t>
            </a:r>
          </a:p>
          <a:p>
            <a:endParaRPr kumimoji="0" lang="en-US" sz="1800" b="0" i="0" u="none" strike="noStrike" kern="1200" cap="none" spc="50" normalizeH="0" baseline="0" noProof="0">
              <a:ln w="12700"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en-US" sz="1600" b="0" i="0" u="none" strike="noStrike" kern="1200" cap="none" spc="50" normalizeH="0" baseline="0" noProof="0">
                <a:ln w="1270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COMPANY NAME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E025097-CFC7-A3E1-4CCF-6381A1C7A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690" y="649087"/>
            <a:ext cx="1841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enes-04">
            <a:hlinkClick r:id="" action="ppaction://media"/>
            <a:extLst>
              <a:ext uri="{FF2B5EF4-FFF2-40B4-BE49-F238E27FC236}">
                <a16:creationId xmlns:a16="http://schemas.microsoft.com/office/drawing/2014/main" id="{40CB76DD-C97F-5A32-BA33-832937912A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" y="1417596"/>
            <a:ext cx="9683115" cy="544675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3073DD-D8AA-3FD0-1411-34DC122AF431}"/>
              </a:ext>
            </a:extLst>
          </p:cNvPr>
          <p:cNvSpPr txBox="1">
            <a:spLocks/>
          </p:cNvSpPr>
          <p:nvPr/>
        </p:nvSpPr>
        <p:spPr>
          <a:xfrm>
            <a:off x="838200" y="583280"/>
            <a:ext cx="10515600" cy="111967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</a:rPr>
              <a:t>ECONOMIC MOBILITY BARRIERS </a:t>
            </a:r>
            <a:br>
              <a:rPr lang="en-US" sz="3200" b="1">
                <a:solidFill>
                  <a:srgbClr val="005191"/>
                </a:solidFill>
              </a:rPr>
            </a:br>
            <a:r>
              <a:rPr lang="en-US" sz="4800" b="1">
                <a:solidFill>
                  <a:srgbClr val="005191"/>
                </a:solidFill>
              </a:rPr>
              <a:t>CHILDCARE</a:t>
            </a:r>
            <a:endParaRPr lang="en-US" sz="2400" b="1">
              <a:solidFill>
                <a:srgbClr val="00519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456202E5-E9F9-5325-41BB-7C8F13BFC4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26" b="9898"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2D35C4-44EF-765D-BB2D-30FEA4C9370D}"/>
              </a:ext>
            </a:extLst>
          </p:cNvPr>
          <p:cNvSpPr txBox="1">
            <a:spLocks/>
          </p:cNvSpPr>
          <p:nvPr/>
        </p:nvSpPr>
        <p:spPr>
          <a:xfrm>
            <a:off x="6432666" y="1974561"/>
            <a:ext cx="4260928" cy="39795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2/3 of students entering kindergarten in Greenville County </a:t>
            </a:r>
            <a:r>
              <a:rPr lang="en-US" b="1" i="0">
                <a:solidFill>
                  <a:srgbClr val="005191"/>
                </a:solidFill>
                <a:effectLst/>
              </a:rPr>
              <a:t>aren’t prepared</a:t>
            </a:r>
            <a:r>
              <a:rPr lang="en-US" b="0" i="0">
                <a:solidFill>
                  <a:srgbClr val="005191"/>
                </a:solidFill>
                <a:effectLst/>
              </a:rPr>
              <a:t> 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to learn at their grade level.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Childcare</a:t>
            </a:r>
          </a:p>
        </p:txBody>
      </p:sp>
      <p:grpSp>
        <p:nvGrpSpPr>
          <p:cNvPr id="23" name="Graphic 11">
            <a:extLst>
              <a:ext uri="{FF2B5EF4-FFF2-40B4-BE49-F238E27FC236}">
                <a16:creationId xmlns:a16="http://schemas.microsoft.com/office/drawing/2014/main" id="{9D0A8FB6-54F3-E45F-971C-09C1C0223960}"/>
              </a:ext>
            </a:extLst>
          </p:cNvPr>
          <p:cNvGrpSpPr/>
          <p:nvPr/>
        </p:nvGrpSpPr>
        <p:grpSpPr>
          <a:xfrm>
            <a:off x="1531369" y="3769195"/>
            <a:ext cx="485545" cy="522691"/>
            <a:chOff x="4864100" y="2101850"/>
            <a:chExt cx="2464595" cy="2653148"/>
          </a:xfrm>
          <a:solidFill>
            <a:srgbClr val="5395C7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B86935-EAF7-1392-D784-C94A27927BE6}"/>
                </a:ext>
              </a:extLst>
            </p:cNvPr>
            <p:cNvSpPr/>
            <p:nvPr/>
          </p:nvSpPr>
          <p:spPr>
            <a:xfrm>
              <a:off x="5052207" y="2101850"/>
              <a:ext cx="948227" cy="926988"/>
            </a:xfrm>
            <a:custGeom>
              <a:avLst/>
              <a:gdLst>
                <a:gd name="connsiteX0" fmla="*/ 948227 w 948227"/>
                <a:gd name="connsiteY0" fmla="*/ 463494 h 926988"/>
                <a:gd name="connsiteX1" fmla="*/ 474115 w 948227"/>
                <a:gd name="connsiteY1" fmla="*/ 926988 h 926988"/>
                <a:gd name="connsiteX2" fmla="*/ 0 w 948227"/>
                <a:gd name="connsiteY2" fmla="*/ 463494 h 926988"/>
                <a:gd name="connsiteX3" fmla="*/ 474115 w 948227"/>
                <a:gd name="connsiteY3" fmla="*/ 0 h 926988"/>
                <a:gd name="connsiteX4" fmla="*/ 948227 w 948227"/>
                <a:gd name="connsiteY4" fmla="*/ 463494 h 9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227" h="926988">
                  <a:moveTo>
                    <a:pt x="948227" y="463494"/>
                  </a:moveTo>
                  <a:cubicBezTo>
                    <a:pt x="948227" y="719468"/>
                    <a:pt x="735982" y="926988"/>
                    <a:pt x="474115" y="926988"/>
                  </a:cubicBezTo>
                  <a:cubicBezTo>
                    <a:pt x="212248" y="926988"/>
                    <a:pt x="0" y="719477"/>
                    <a:pt x="0" y="463494"/>
                  </a:cubicBezTo>
                  <a:cubicBezTo>
                    <a:pt x="0" y="207511"/>
                    <a:pt x="212248" y="0"/>
                    <a:pt x="474115" y="0"/>
                  </a:cubicBezTo>
                  <a:cubicBezTo>
                    <a:pt x="735982" y="0"/>
                    <a:pt x="948227" y="207511"/>
                    <a:pt x="948227" y="463494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274AC64-68F7-4767-0CA4-F972B6A46727}"/>
                </a:ext>
              </a:extLst>
            </p:cNvPr>
            <p:cNvSpPr/>
            <p:nvPr/>
          </p:nvSpPr>
          <p:spPr>
            <a:xfrm>
              <a:off x="6708944" y="2448126"/>
              <a:ext cx="532713" cy="522097"/>
            </a:xfrm>
            <a:custGeom>
              <a:avLst/>
              <a:gdLst>
                <a:gd name="connsiteX0" fmla="*/ 532714 w 532713"/>
                <a:gd name="connsiteY0" fmla="*/ 261063 h 522097"/>
                <a:gd name="connsiteX1" fmla="*/ 266357 w 532713"/>
                <a:gd name="connsiteY1" fmla="*/ 522098 h 522097"/>
                <a:gd name="connsiteX2" fmla="*/ 0 w 532713"/>
                <a:gd name="connsiteY2" fmla="*/ 261063 h 522097"/>
                <a:gd name="connsiteX3" fmla="*/ 266357 w 532713"/>
                <a:gd name="connsiteY3" fmla="*/ 0 h 522097"/>
                <a:gd name="connsiteX4" fmla="*/ 532714 w 532713"/>
                <a:gd name="connsiteY4" fmla="*/ 261063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13" h="522097">
                  <a:moveTo>
                    <a:pt x="532714" y="261063"/>
                  </a:moveTo>
                  <a:cubicBezTo>
                    <a:pt x="532714" y="405214"/>
                    <a:pt x="413471" y="522098"/>
                    <a:pt x="266357" y="522098"/>
                  </a:cubicBezTo>
                  <a:cubicBezTo>
                    <a:pt x="119242" y="522098"/>
                    <a:pt x="0" y="405223"/>
                    <a:pt x="0" y="261063"/>
                  </a:cubicBezTo>
                  <a:cubicBezTo>
                    <a:pt x="0" y="116903"/>
                    <a:pt x="119242" y="0"/>
                    <a:pt x="266357" y="0"/>
                  </a:cubicBezTo>
                  <a:cubicBezTo>
                    <a:pt x="413471" y="0"/>
                    <a:pt x="532714" y="116875"/>
                    <a:pt x="532714" y="261063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A559E51-0945-9906-1DDE-41CF371E187B}"/>
                </a:ext>
              </a:extLst>
            </p:cNvPr>
            <p:cNvSpPr/>
            <p:nvPr/>
          </p:nvSpPr>
          <p:spPr>
            <a:xfrm>
              <a:off x="4864100" y="3158578"/>
              <a:ext cx="2464595" cy="1596420"/>
            </a:xfrm>
            <a:custGeom>
              <a:avLst/>
              <a:gdLst>
                <a:gd name="connsiteX0" fmla="*/ 2441483 w 2464595"/>
                <a:gd name="connsiteY0" fmla="*/ 429670 h 1596420"/>
                <a:gd name="connsiteX1" fmla="*/ 2153837 w 2464595"/>
                <a:gd name="connsiteY1" fmla="*/ 339101 h 1596420"/>
                <a:gd name="connsiteX2" fmla="*/ 1466655 w 2464595"/>
                <a:gd name="connsiteY2" fmla="*/ 696061 h 1596420"/>
                <a:gd name="connsiteX3" fmla="*/ 225435 w 2464595"/>
                <a:gd name="connsiteY3" fmla="*/ 72719 h 1596420"/>
                <a:gd name="connsiteX4" fmla="*/ 118902 w 2464595"/>
                <a:gd name="connsiteY4" fmla="*/ 1596421 h 1596420"/>
                <a:gd name="connsiteX5" fmla="*/ 1338813 w 2464595"/>
                <a:gd name="connsiteY5" fmla="*/ 1596421 h 1596420"/>
                <a:gd name="connsiteX6" fmla="*/ 1376122 w 2464595"/>
                <a:gd name="connsiteY6" fmla="*/ 1287428 h 1596420"/>
                <a:gd name="connsiteX7" fmla="*/ 443876 w 2464595"/>
                <a:gd name="connsiteY7" fmla="*/ 546878 h 1596420"/>
                <a:gd name="connsiteX8" fmla="*/ 518454 w 2464595"/>
                <a:gd name="connsiteY8" fmla="*/ 536214 h 1596420"/>
                <a:gd name="connsiteX9" fmla="*/ 1402768 w 2464595"/>
                <a:gd name="connsiteY9" fmla="*/ 1207485 h 1596420"/>
                <a:gd name="connsiteX10" fmla="*/ 2350960 w 2464595"/>
                <a:gd name="connsiteY10" fmla="*/ 717343 h 1596420"/>
                <a:gd name="connsiteX11" fmla="*/ 2441521 w 2464595"/>
                <a:gd name="connsiteY11" fmla="*/ 429670 h 1596420"/>
                <a:gd name="connsiteX12" fmla="*/ 2441483 w 2464595"/>
                <a:gd name="connsiteY12" fmla="*/ 429670 h 15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595" h="1596420">
                  <a:moveTo>
                    <a:pt x="2441483" y="429670"/>
                  </a:moveTo>
                  <a:cubicBezTo>
                    <a:pt x="2388202" y="323127"/>
                    <a:pt x="2260370" y="285815"/>
                    <a:pt x="2153837" y="339101"/>
                  </a:cubicBezTo>
                  <a:lnTo>
                    <a:pt x="1466655" y="696061"/>
                  </a:lnTo>
                  <a:cubicBezTo>
                    <a:pt x="1392085" y="584153"/>
                    <a:pt x="784785" y="-246943"/>
                    <a:pt x="225435" y="72719"/>
                  </a:cubicBezTo>
                  <a:cubicBezTo>
                    <a:pt x="-131483" y="275188"/>
                    <a:pt x="17677" y="1159565"/>
                    <a:pt x="118902" y="1596421"/>
                  </a:cubicBezTo>
                  <a:lnTo>
                    <a:pt x="1338813" y="1596421"/>
                  </a:lnTo>
                  <a:lnTo>
                    <a:pt x="1376122" y="1287428"/>
                  </a:lnTo>
                  <a:cubicBezTo>
                    <a:pt x="1354833" y="1271445"/>
                    <a:pt x="427894" y="568179"/>
                    <a:pt x="443876" y="546878"/>
                  </a:cubicBezTo>
                  <a:cubicBezTo>
                    <a:pt x="459854" y="525587"/>
                    <a:pt x="497162" y="520240"/>
                    <a:pt x="518454" y="536214"/>
                  </a:cubicBezTo>
                  <a:lnTo>
                    <a:pt x="1402768" y="1207485"/>
                  </a:lnTo>
                  <a:lnTo>
                    <a:pt x="2350960" y="717343"/>
                  </a:lnTo>
                  <a:cubicBezTo>
                    <a:pt x="2452185" y="658739"/>
                    <a:pt x="2494802" y="530895"/>
                    <a:pt x="2441521" y="429670"/>
                  </a:cubicBezTo>
                  <a:lnTo>
                    <a:pt x="2441483" y="429670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427DA2B-69FE-D6EC-1DC6-47EFED16306D}"/>
                </a:ext>
              </a:extLst>
            </p:cNvPr>
            <p:cNvSpPr/>
            <p:nvPr/>
          </p:nvSpPr>
          <p:spPr>
            <a:xfrm>
              <a:off x="6249790" y="3033140"/>
              <a:ext cx="897061" cy="645677"/>
            </a:xfrm>
            <a:custGeom>
              <a:avLst/>
              <a:gdLst>
                <a:gd name="connsiteX0" fmla="*/ 176815 w 897061"/>
                <a:gd name="connsiteY0" fmla="*/ 645678 h 645677"/>
                <a:gd name="connsiteX1" fmla="*/ 22347 w 897061"/>
                <a:gd name="connsiteY1" fmla="*/ 555117 h 645677"/>
                <a:gd name="connsiteX2" fmla="*/ 91619 w 897061"/>
                <a:gd name="connsiteY2" fmla="*/ 320683 h 645677"/>
                <a:gd name="connsiteX3" fmla="*/ 640305 w 897061"/>
                <a:gd name="connsiteY3" fmla="*/ 22355 h 645677"/>
                <a:gd name="connsiteX4" fmla="*/ 874708 w 897061"/>
                <a:gd name="connsiteY4" fmla="*/ 91623 h 645677"/>
                <a:gd name="connsiteX5" fmla="*/ 805446 w 897061"/>
                <a:gd name="connsiteY5" fmla="*/ 326048 h 645677"/>
                <a:gd name="connsiteX6" fmla="*/ 256751 w 897061"/>
                <a:gd name="connsiteY6" fmla="*/ 624386 h 645677"/>
                <a:gd name="connsiteX7" fmla="*/ 176825 w 897061"/>
                <a:gd name="connsiteY7" fmla="*/ 645678 h 645677"/>
                <a:gd name="connsiteX8" fmla="*/ 176815 w 897061"/>
                <a:gd name="connsiteY8" fmla="*/ 645678 h 6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061" h="645677">
                  <a:moveTo>
                    <a:pt x="176815" y="645678"/>
                  </a:moveTo>
                  <a:cubicBezTo>
                    <a:pt x="112909" y="645678"/>
                    <a:pt x="54301" y="613721"/>
                    <a:pt x="22347" y="555117"/>
                  </a:cubicBezTo>
                  <a:cubicBezTo>
                    <a:pt x="-25587" y="469866"/>
                    <a:pt x="6375" y="368622"/>
                    <a:pt x="91619" y="320683"/>
                  </a:cubicBezTo>
                  <a:lnTo>
                    <a:pt x="640305" y="22355"/>
                  </a:lnTo>
                  <a:cubicBezTo>
                    <a:pt x="725548" y="-25590"/>
                    <a:pt x="826773" y="6370"/>
                    <a:pt x="874708" y="91623"/>
                  </a:cubicBezTo>
                  <a:cubicBezTo>
                    <a:pt x="922652" y="176875"/>
                    <a:pt x="890689" y="278109"/>
                    <a:pt x="805446" y="326048"/>
                  </a:cubicBezTo>
                  <a:lnTo>
                    <a:pt x="256751" y="624386"/>
                  </a:lnTo>
                  <a:cubicBezTo>
                    <a:pt x="230077" y="640359"/>
                    <a:pt x="203470" y="645678"/>
                    <a:pt x="176825" y="645678"/>
                  </a:cubicBezTo>
                  <a:lnTo>
                    <a:pt x="176815" y="645678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9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F701D46-03C9-698A-8456-97348177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" name="Graphic 11">
            <a:extLst>
              <a:ext uri="{FF2B5EF4-FFF2-40B4-BE49-F238E27FC236}">
                <a16:creationId xmlns:a16="http://schemas.microsoft.com/office/drawing/2014/main" id="{8BBF224E-A2D8-FB84-BA47-2C0DFB69D8F0}"/>
              </a:ext>
            </a:extLst>
          </p:cNvPr>
          <p:cNvGrpSpPr/>
          <p:nvPr/>
        </p:nvGrpSpPr>
        <p:grpSpPr>
          <a:xfrm>
            <a:off x="2938858" y="60650"/>
            <a:ext cx="6314284" cy="6797350"/>
            <a:chOff x="4864100" y="2101850"/>
            <a:chExt cx="2464595" cy="2653148"/>
          </a:xfrm>
          <a:solidFill>
            <a:srgbClr val="FFFFFF">
              <a:alpha val="5098"/>
            </a:srgb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917A578-3453-338F-0176-CA8C2CD8EC39}"/>
                </a:ext>
              </a:extLst>
            </p:cNvPr>
            <p:cNvSpPr/>
            <p:nvPr/>
          </p:nvSpPr>
          <p:spPr>
            <a:xfrm>
              <a:off x="5052207" y="2101850"/>
              <a:ext cx="948227" cy="926988"/>
            </a:xfrm>
            <a:custGeom>
              <a:avLst/>
              <a:gdLst>
                <a:gd name="connsiteX0" fmla="*/ 948227 w 948227"/>
                <a:gd name="connsiteY0" fmla="*/ 463494 h 926988"/>
                <a:gd name="connsiteX1" fmla="*/ 474115 w 948227"/>
                <a:gd name="connsiteY1" fmla="*/ 926988 h 926988"/>
                <a:gd name="connsiteX2" fmla="*/ 0 w 948227"/>
                <a:gd name="connsiteY2" fmla="*/ 463494 h 926988"/>
                <a:gd name="connsiteX3" fmla="*/ 474115 w 948227"/>
                <a:gd name="connsiteY3" fmla="*/ 0 h 926988"/>
                <a:gd name="connsiteX4" fmla="*/ 948227 w 948227"/>
                <a:gd name="connsiteY4" fmla="*/ 463494 h 9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227" h="926988">
                  <a:moveTo>
                    <a:pt x="948227" y="463494"/>
                  </a:moveTo>
                  <a:cubicBezTo>
                    <a:pt x="948227" y="719468"/>
                    <a:pt x="735982" y="926988"/>
                    <a:pt x="474115" y="926988"/>
                  </a:cubicBezTo>
                  <a:cubicBezTo>
                    <a:pt x="212248" y="926988"/>
                    <a:pt x="0" y="719477"/>
                    <a:pt x="0" y="463494"/>
                  </a:cubicBezTo>
                  <a:cubicBezTo>
                    <a:pt x="0" y="207511"/>
                    <a:pt x="212248" y="0"/>
                    <a:pt x="474115" y="0"/>
                  </a:cubicBezTo>
                  <a:cubicBezTo>
                    <a:pt x="735982" y="0"/>
                    <a:pt x="948227" y="207511"/>
                    <a:pt x="948227" y="463494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7D54EB-8817-B90C-DD4D-4A93385DD86E}"/>
                </a:ext>
              </a:extLst>
            </p:cNvPr>
            <p:cNvSpPr/>
            <p:nvPr/>
          </p:nvSpPr>
          <p:spPr>
            <a:xfrm>
              <a:off x="6708944" y="2448126"/>
              <a:ext cx="532713" cy="522097"/>
            </a:xfrm>
            <a:custGeom>
              <a:avLst/>
              <a:gdLst>
                <a:gd name="connsiteX0" fmla="*/ 532714 w 532713"/>
                <a:gd name="connsiteY0" fmla="*/ 261063 h 522097"/>
                <a:gd name="connsiteX1" fmla="*/ 266357 w 532713"/>
                <a:gd name="connsiteY1" fmla="*/ 522098 h 522097"/>
                <a:gd name="connsiteX2" fmla="*/ 0 w 532713"/>
                <a:gd name="connsiteY2" fmla="*/ 261063 h 522097"/>
                <a:gd name="connsiteX3" fmla="*/ 266357 w 532713"/>
                <a:gd name="connsiteY3" fmla="*/ 0 h 522097"/>
                <a:gd name="connsiteX4" fmla="*/ 532714 w 532713"/>
                <a:gd name="connsiteY4" fmla="*/ 261063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13" h="522097">
                  <a:moveTo>
                    <a:pt x="532714" y="261063"/>
                  </a:moveTo>
                  <a:cubicBezTo>
                    <a:pt x="532714" y="405214"/>
                    <a:pt x="413471" y="522098"/>
                    <a:pt x="266357" y="522098"/>
                  </a:cubicBezTo>
                  <a:cubicBezTo>
                    <a:pt x="119242" y="522098"/>
                    <a:pt x="0" y="405223"/>
                    <a:pt x="0" y="261063"/>
                  </a:cubicBezTo>
                  <a:cubicBezTo>
                    <a:pt x="0" y="116903"/>
                    <a:pt x="119242" y="0"/>
                    <a:pt x="266357" y="0"/>
                  </a:cubicBezTo>
                  <a:cubicBezTo>
                    <a:pt x="413471" y="0"/>
                    <a:pt x="532714" y="116875"/>
                    <a:pt x="532714" y="261063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6354E53-7C6C-C408-076E-DEF66538D559}"/>
                </a:ext>
              </a:extLst>
            </p:cNvPr>
            <p:cNvSpPr/>
            <p:nvPr/>
          </p:nvSpPr>
          <p:spPr>
            <a:xfrm>
              <a:off x="4864100" y="3158578"/>
              <a:ext cx="2464595" cy="1596420"/>
            </a:xfrm>
            <a:custGeom>
              <a:avLst/>
              <a:gdLst>
                <a:gd name="connsiteX0" fmla="*/ 2441483 w 2464595"/>
                <a:gd name="connsiteY0" fmla="*/ 429670 h 1596420"/>
                <a:gd name="connsiteX1" fmla="*/ 2153837 w 2464595"/>
                <a:gd name="connsiteY1" fmla="*/ 339101 h 1596420"/>
                <a:gd name="connsiteX2" fmla="*/ 1466655 w 2464595"/>
                <a:gd name="connsiteY2" fmla="*/ 696061 h 1596420"/>
                <a:gd name="connsiteX3" fmla="*/ 225435 w 2464595"/>
                <a:gd name="connsiteY3" fmla="*/ 72719 h 1596420"/>
                <a:gd name="connsiteX4" fmla="*/ 118902 w 2464595"/>
                <a:gd name="connsiteY4" fmla="*/ 1596421 h 1596420"/>
                <a:gd name="connsiteX5" fmla="*/ 1338813 w 2464595"/>
                <a:gd name="connsiteY5" fmla="*/ 1596421 h 1596420"/>
                <a:gd name="connsiteX6" fmla="*/ 1376122 w 2464595"/>
                <a:gd name="connsiteY6" fmla="*/ 1287428 h 1596420"/>
                <a:gd name="connsiteX7" fmla="*/ 443876 w 2464595"/>
                <a:gd name="connsiteY7" fmla="*/ 546878 h 1596420"/>
                <a:gd name="connsiteX8" fmla="*/ 518454 w 2464595"/>
                <a:gd name="connsiteY8" fmla="*/ 536214 h 1596420"/>
                <a:gd name="connsiteX9" fmla="*/ 1402768 w 2464595"/>
                <a:gd name="connsiteY9" fmla="*/ 1207485 h 1596420"/>
                <a:gd name="connsiteX10" fmla="*/ 2350960 w 2464595"/>
                <a:gd name="connsiteY10" fmla="*/ 717343 h 1596420"/>
                <a:gd name="connsiteX11" fmla="*/ 2441521 w 2464595"/>
                <a:gd name="connsiteY11" fmla="*/ 429670 h 1596420"/>
                <a:gd name="connsiteX12" fmla="*/ 2441483 w 2464595"/>
                <a:gd name="connsiteY12" fmla="*/ 429670 h 15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595" h="1596420">
                  <a:moveTo>
                    <a:pt x="2441483" y="429670"/>
                  </a:moveTo>
                  <a:cubicBezTo>
                    <a:pt x="2388202" y="323127"/>
                    <a:pt x="2260370" y="285815"/>
                    <a:pt x="2153837" y="339101"/>
                  </a:cubicBezTo>
                  <a:lnTo>
                    <a:pt x="1466655" y="696061"/>
                  </a:lnTo>
                  <a:cubicBezTo>
                    <a:pt x="1392085" y="584153"/>
                    <a:pt x="784785" y="-246943"/>
                    <a:pt x="225435" y="72719"/>
                  </a:cubicBezTo>
                  <a:cubicBezTo>
                    <a:pt x="-131483" y="275188"/>
                    <a:pt x="17677" y="1159565"/>
                    <a:pt x="118902" y="1596421"/>
                  </a:cubicBezTo>
                  <a:lnTo>
                    <a:pt x="1338813" y="1596421"/>
                  </a:lnTo>
                  <a:lnTo>
                    <a:pt x="1376122" y="1287428"/>
                  </a:lnTo>
                  <a:cubicBezTo>
                    <a:pt x="1354833" y="1271445"/>
                    <a:pt x="427894" y="568179"/>
                    <a:pt x="443876" y="546878"/>
                  </a:cubicBezTo>
                  <a:cubicBezTo>
                    <a:pt x="459854" y="525587"/>
                    <a:pt x="497162" y="520240"/>
                    <a:pt x="518454" y="536214"/>
                  </a:cubicBezTo>
                  <a:lnTo>
                    <a:pt x="1402768" y="1207485"/>
                  </a:lnTo>
                  <a:lnTo>
                    <a:pt x="2350960" y="717343"/>
                  </a:lnTo>
                  <a:cubicBezTo>
                    <a:pt x="2452185" y="658739"/>
                    <a:pt x="2494802" y="530895"/>
                    <a:pt x="2441521" y="429670"/>
                  </a:cubicBezTo>
                  <a:lnTo>
                    <a:pt x="2441483" y="429670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10927A0-8DCC-A636-698D-327B467593EE}"/>
                </a:ext>
              </a:extLst>
            </p:cNvPr>
            <p:cNvSpPr/>
            <p:nvPr/>
          </p:nvSpPr>
          <p:spPr>
            <a:xfrm>
              <a:off x="6249790" y="3033140"/>
              <a:ext cx="897061" cy="645677"/>
            </a:xfrm>
            <a:custGeom>
              <a:avLst/>
              <a:gdLst>
                <a:gd name="connsiteX0" fmla="*/ 176815 w 897061"/>
                <a:gd name="connsiteY0" fmla="*/ 645678 h 645677"/>
                <a:gd name="connsiteX1" fmla="*/ 22347 w 897061"/>
                <a:gd name="connsiteY1" fmla="*/ 555117 h 645677"/>
                <a:gd name="connsiteX2" fmla="*/ 91619 w 897061"/>
                <a:gd name="connsiteY2" fmla="*/ 320683 h 645677"/>
                <a:gd name="connsiteX3" fmla="*/ 640305 w 897061"/>
                <a:gd name="connsiteY3" fmla="*/ 22355 h 645677"/>
                <a:gd name="connsiteX4" fmla="*/ 874708 w 897061"/>
                <a:gd name="connsiteY4" fmla="*/ 91623 h 645677"/>
                <a:gd name="connsiteX5" fmla="*/ 805446 w 897061"/>
                <a:gd name="connsiteY5" fmla="*/ 326048 h 645677"/>
                <a:gd name="connsiteX6" fmla="*/ 256751 w 897061"/>
                <a:gd name="connsiteY6" fmla="*/ 624386 h 645677"/>
                <a:gd name="connsiteX7" fmla="*/ 176825 w 897061"/>
                <a:gd name="connsiteY7" fmla="*/ 645678 h 645677"/>
                <a:gd name="connsiteX8" fmla="*/ 176815 w 897061"/>
                <a:gd name="connsiteY8" fmla="*/ 645678 h 6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061" h="645677">
                  <a:moveTo>
                    <a:pt x="176815" y="645678"/>
                  </a:moveTo>
                  <a:cubicBezTo>
                    <a:pt x="112909" y="645678"/>
                    <a:pt x="54301" y="613721"/>
                    <a:pt x="22347" y="555117"/>
                  </a:cubicBezTo>
                  <a:cubicBezTo>
                    <a:pt x="-25587" y="469866"/>
                    <a:pt x="6375" y="368622"/>
                    <a:pt x="91619" y="320683"/>
                  </a:cubicBezTo>
                  <a:lnTo>
                    <a:pt x="640305" y="22355"/>
                  </a:lnTo>
                  <a:cubicBezTo>
                    <a:pt x="725548" y="-25590"/>
                    <a:pt x="826773" y="6370"/>
                    <a:pt x="874708" y="91623"/>
                  </a:cubicBezTo>
                  <a:cubicBezTo>
                    <a:pt x="922652" y="176875"/>
                    <a:pt x="890689" y="278109"/>
                    <a:pt x="805446" y="326048"/>
                  </a:cubicBezTo>
                  <a:lnTo>
                    <a:pt x="256751" y="624386"/>
                  </a:lnTo>
                  <a:cubicBezTo>
                    <a:pt x="230077" y="640359"/>
                    <a:pt x="203470" y="645678"/>
                    <a:pt x="176825" y="645678"/>
                  </a:cubicBezTo>
                  <a:lnTo>
                    <a:pt x="176815" y="645678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00804A4-A440-9294-E706-797BF2D95C5E}"/>
              </a:ext>
            </a:extLst>
          </p:cNvPr>
          <p:cNvSpPr txBox="1"/>
          <p:nvPr/>
        </p:nvSpPr>
        <p:spPr>
          <a:xfrm>
            <a:off x="2618869" y="2828834"/>
            <a:ext cx="725906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access to high-quality childcare.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5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Childcare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grpSp>
        <p:nvGrpSpPr>
          <p:cNvPr id="23" name="Graphic 11">
            <a:extLst>
              <a:ext uri="{FF2B5EF4-FFF2-40B4-BE49-F238E27FC236}">
                <a16:creationId xmlns:a16="http://schemas.microsoft.com/office/drawing/2014/main" id="{9D0A8FB6-54F3-E45F-971C-09C1C0223960}"/>
              </a:ext>
            </a:extLst>
          </p:cNvPr>
          <p:cNvGrpSpPr/>
          <p:nvPr/>
        </p:nvGrpSpPr>
        <p:grpSpPr>
          <a:xfrm>
            <a:off x="1531369" y="3769195"/>
            <a:ext cx="485545" cy="522691"/>
            <a:chOff x="4864100" y="2101850"/>
            <a:chExt cx="2464595" cy="2653148"/>
          </a:xfrm>
          <a:solidFill>
            <a:srgbClr val="5395C7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B86935-EAF7-1392-D784-C94A27927BE6}"/>
                </a:ext>
              </a:extLst>
            </p:cNvPr>
            <p:cNvSpPr/>
            <p:nvPr/>
          </p:nvSpPr>
          <p:spPr>
            <a:xfrm>
              <a:off x="5052207" y="2101850"/>
              <a:ext cx="948227" cy="926988"/>
            </a:xfrm>
            <a:custGeom>
              <a:avLst/>
              <a:gdLst>
                <a:gd name="connsiteX0" fmla="*/ 948227 w 948227"/>
                <a:gd name="connsiteY0" fmla="*/ 463494 h 926988"/>
                <a:gd name="connsiteX1" fmla="*/ 474115 w 948227"/>
                <a:gd name="connsiteY1" fmla="*/ 926988 h 926988"/>
                <a:gd name="connsiteX2" fmla="*/ 0 w 948227"/>
                <a:gd name="connsiteY2" fmla="*/ 463494 h 926988"/>
                <a:gd name="connsiteX3" fmla="*/ 474115 w 948227"/>
                <a:gd name="connsiteY3" fmla="*/ 0 h 926988"/>
                <a:gd name="connsiteX4" fmla="*/ 948227 w 948227"/>
                <a:gd name="connsiteY4" fmla="*/ 463494 h 9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227" h="926988">
                  <a:moveTo>
                    <a:pt x="948227" y="463494"/>
                  </a:moveTo>
                  <a:cubicBezTo>
                    <a:pt x="948227" y="719468"/>
                    <a:pt x="735982" y="926988"/>
                    <a:pt x="474115" y="926988"/>
                  </a:cubicBezTo>
                  <a:cubicBezTo>
                    <a:pt x="212248" y="926988"/>
                    <a:pt x="0" y="719477"/>
                    <a:pt x="0" y="463494"/>
                  </a:cubicBezTo>
                  <a:cubicBezTo>
                    <a:pt x="0" y="207511"/>
                    <a:pt x="212248" y="0"/>
                    <a:pt x="474115" y="0"/>
                  </a:cubicBezTo>
                  <a:cubicBezTo>
                    <a:pt x="735982" y="0"/>
                    <a:pt x="948227" y="207511"/>
                    <a:pt x="948227" y="463494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274AC64-68F7-4767-0CA4-F972B6A46727}"/>
                </a:ext>
              </a:extLst>
            </p:cNvPr>
            <p:cNvSpPr/>
            <p:nvPr/>
          </p:nvSpPr>
          <p:spPr>
            <a:xfrm>
              <a:off x="6708944" y="2448126"/>
              <a:ext cx="532713" cy="522097"/>
            </a:xfrm>
            <a:custGeom>
              <a:avLst/>
              <a:gdLst>
                <a:gd name="connsiteX0" fmla="*/ 532714 w 532713"/>
                <a:gd name="connsiteY0" fmla="*/ 261063 h 522097"/>
                <a:gd name="connsiteX1" fmla="*/ 266357 w 532713"/>
                <a:gd name="connsiteY1" fmla="*/ 522098 h 522097"/>
                <a:gd name="connsiteX2" fmla="*/ 0 w 532713"/>
                <a:gd name="connsiteY2" fmla="*/ 261063 h 522097"/>
                <a:gd name="connsiteX3" fmla="*/ 266357 w 532713"/>
                <a:gd name="connsiteY3" fmla="*/ 0 h 522097"/>
                <a:gd name="connsiteX4" fmla="*/ 532714 w 532713"/>
                <a:gd name="connsiteY4" fmla="*/ 261063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13" h="522097">
                  <a:moveTo>
                    <a:pt x="532714" y="261063"/>
                  </a:moveTo>
                  <a:cubicBezTo>
                    <a:pt x="532714" y="405214"/>
                    <a:pt x="413471" y="522098"/>
                    <a:pt x="266357" y="522098"/>
                  </a:cubicBezTo>
                  <a:cubicBezTo>
                    <a:pt x="119242" y="522098"/>
                    <a:pt x="0" y="405223"/>
                    <a:pt x="0" y="261063"/>
                  </a:cubicBezTo>
                  <a:cubicBezTo>
                    <a:pt x="0" y="116903"/>
                    <a:pt x="119242" y="0"/>
                    <a:pt x="266357" y="0"/>
                  </a:cubicBezTo>
                  <a:cubicBezTo>
                    <a:pt x="413471" y="0"/>
                    <a:pt x="532714" y="116875"/>
                    <a:pt x="532714" y="261063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A559E51-0945-9906-1DDE-41CF371E187B}"/>
                </a:ext>
              </a:extLst>
            </p:cNvPr>
            <p:cNvSpPr/>
            <p:nvPr/>
          </p:nvSpPr>
          <p:spPr>
            <a:xfrm>
              <a:off x="4864100" y="3158578"/>
              <a:ext cx="2464595" cy="1596420"/>
            </a:xfrm>
            <a:custGeom>
              <a:avLst/>
              <a:gdLst>
                <a:gd name="connsiteX0" fmla="*/ 2441483 w 2464595"/>
                <a:gd name="connsiteY0" fmla="*/ 429670 h 1596420"/>
                <a:gd name="connsiteX1" fmla="*/ 2153837 w 2464595"/>
                <a:gd name="connsiteY1" fmla="*/ 339101 h 1596420"/>
                <a:gd name="connsiteX2" fmla="*/ 1466655 w 2464595"/>
                <a:gd name="connsiteY2" fmla="*/ 696061 h 1596420"/>
                <a:gd name="connsiteX3" fmla="*/ 225435 w 2464595"/>
                <a:gd name="connsiteY3" fmla="*/ 72719 h 1596420"/>
                <a:gd name="connsiteX4" fmla="*/ 118902 w 2464595"/>
                <a:gd name="connsiteY4" fmla="*/ 1596421 h 1596420"/>
                <a:gd name="connsiteX5" fmla="*/ 1338813 w 2464595"/>
                <a:gd name="connsiteY5" fmla="*/ 1596421 h 1596420"/>
                <a:gd name="connsiteX6" fmla="*/ 1376122 w 2464595"/>
                <a:gd name="connsiteY6" fmla="*/ 1287428 h 1596420"/>
                <a:gd name="connsiteX7" fmla="*/ 443876 w 2464595"/>
                <a:gd name="connsiteY7" fmla="*/ 546878 h 1596420"/>
                <a:gd name="connsiteX8" fmla="*/ 518454 w 2464595"/>
                <a:gd name="connsiteY8" fmla="*/ 536214 h 1596420"/>
                <a:gd name="connsiteX9" fmla="*/ 1402768 w 2464595"/>
                <a:gd name="connsiteY9" fmla="*/ 1207485 h 1596420"/>
                <a:gd name="connsiteX10" fmla="*/ 2350960 w 2464595"/>
                <a:gd name="connsiteY10" fmla="*/ 717343 h 1596420"/>
                <a:gd name="connsiteX11" fmla="*/ 2441521 w 2464595"/>
                <a:gd name="connsiteY11" fmla="*/ 429670 h 1596420"/>
                <a:gd name="connsiteX12" fmla="*/ 2441483 w 2464595"/>
                <a:gd name="connsiteY12" fmla="*/ 429670 h 15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595" h="1596420">
                  <a:moveTo>
                    <a:pt x="2441483" y="429670"/>
                  </a:moveTo>
                  <a:cubicBezTo>
                    <a:pt x="2388202" y="323127"/>
                    <a:pt x="2260370" y="285815"/>
                    <a:pt x="2153837" y="339101"/>
                  </a:cubicBezTo>
                  <a:lnTo>
                    <a:pt x="1466655" y="696061"/>
                  </a:lnTo>
                  <a:cubicBezTo>
                    <a:pt x="1392085" y="584153"/>
                    <a:pt x="784785" y="-246943"/>
                    <a:pt x="225435" y="72719"/>
                  </a:cubicBezTo>
                  <a:cubicBezTo>
                    <a:pt x="-131483" y="275188"/>
                    <a:pt x="17677" y="1159565"/>
                    <a:pt x="118902" y="1596421"/>
                  </a:cubicBezTo>
                  <a:lnTo>
                    <a:pt x="1338813" y="1596421"/>
                  </a:lnTo>
                  <a:lnTo>
                    <a:pt x="1376122" y="1287428"/>
                  </a:lnTo>
                  <a:cubicBezTo>
                    <a:pt x="1354833" y="1271445"/>
                    <a:pt x="427894" y="568179"/>
                    <a:pt x="443876" y="546878"/>
                  </a:cubicBezTo>
                  <a:cubicBezTo>
                    <a:pt x="459854" y="525587"/>
                    <a:pt x="497162" y="520240"/>
                    <a:pt x="518454" y="536214"/>
                  </a:cubicBezTo>
                  <a:lnTo>
                    <a:pt x="1402768" y="1207485"/>
                  </a:lnTo>
                  <a:lnTo>
                    <a:pt x="2350960" y="717343"/>
                  </a:lnTo>
                  <a:cubicBezTo>
                    <a:pt x="2452185" y="658739"/>
                    <a:pt x="2494802" y="530895"/>
                    <a:pt x="2441521" y="429670"/>
                  </a:cubicBezTo>
                  <a:lnTo>
                    <a:pt x="2441483" y="429670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427DA2B-69FE-D6EC-1DC6-47EFED16306D}"/>
                </a:ext>
              </a:extLst>
            </p:cNvPr>
            <p:cNvSpPr/>
            <p:nvPr/>
          </p:nvSpPr>
          <p:spPr>
            <a:xfrm>
              <a:off x="6249790" y="3033140"/>
              <a:ext cx="897061" cy="645677"/>
            </a:xfrm>
            <a:custGeom>
              <a:avLst/>
              <a:gdLst>
                <a:gd name="connsiteX0" fmla="*/ 176815 w 897061"/>
                <a:gd name="connsiteY0" fmla="*/ 645678 h 645677"/>
                <a:gd name="connsiteX1" fmla="*/ 22347 w 897061"/>
                <a:gd name="connsiteY1" fmla="*/ 555117 h 645677"/>
                <a:gd name="connsiteX2" fmla="*/ 91619 w 897061"/>
                <a:gd name="connsiteY2" fmla="*/ 320683 h 645677"/>
                <a:gd name="connsiteX3" fmla="*/ 640305 w 897061"/>
                <a:gd name="connsiteY3" fmla="*/ 22355 h 645677"/>
                <a:gd name="connsiteX4" fmla="*/ 874708 w 897061"/>
                <a:gd name="connsiteY4" fmla="*/ 91623 h 645677"/>
                <a:gd name="connsiteX5" fmla="*/ 805446 w 897061"/>
                <a:gd name="connsiteY5" fmla="*/ 326048 h 645677"/>
                <a:gd name="connsiteX6" fmla="*/ 256751 w 897061"/>
                <a:gd name="connsiteY6" fmla="*/ 624386 h 645677"/>
                <a:gd name="connsiteX7" fmla="*/ 176825 w 897061"/>
                <a:gd name="connsiteY7" fmla="*/ 645678 h 645677"/>
                <a:gd name="connsiteX8" fmla="*/ 176815 w 897061"/>
                <a:gd name="connsiteY8" fmla="*/ 645678 h 6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061" h="645677">
                  <a:moveTo>
                    <a:pt x="176815" y="645678"/>
                  </a:moveTo>
                  <a:cubicBezTo>
                    <a:pt x="112909" y="645678"/>
                    <a:pt x="54301" y="613721"/>
                    <a:pt x="22347" y="555117"/>
                  </a:cubicBezTo>
                  <a:cubicBezTo>
                    <a:pt x="-25587" y="469866"/>
                    <a:pt x="6375" y="368622"/>
                    <a:pt x="91619" y="320683"/>
                  </a:cubicBezTo>
                  <a:lnTo>
                    <a:pt x="640305" y="22355"/>
                  </a:lnTo>
                  <a:cubicBezTo>
                    <a:pt x="725548" y="-25590"/>
                    <a:pt x="826773" y="6370"/>
                    <a:pt x="874708" y="91623"/>
                  </a:cubicBezTo>
                  <a:cubicBezTo>
                    <a:pt x="922652" y="176875"/>
                    <a:pt x="890689" y="278109"/>
                    <a:pt x="805446" y="326048"/>
                  </a:cubicBezTo>
                  <a:lnTo>
                    <a:pt x="256751" y="624386"/>
                  </a:lnTo>
                  <a:cubicBezTo>
                    <a:pt x="230077" y="640359"/>
                    <a:pt x="203470" y="645678"/>
                    <a:pt x="176825" y="645678"/>
                  </a:cubicBezTo>
                  <a:lnTo>
                    <a:pt x="176815" y="645678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8">
            <a:extLst>
              <a:ext uri="{FF2B5EF4-FFF2-40B4-BE49-F238E27FC236}">
                <a16:creationId xmlns:a16="http://schemas.microsoft.com/office/drawing/2014/main" id="{EF0B4FE0-C17A-0339-373C-610C7B741443}"/>
              </a:ext>
            </a:extLst>
          </p:cNvPr>
          <p:cNvSpPr/>
          <p:nvPr/>
        </p:nvSpPr>
        <p:spPr>
          <a:xfrm>
            <a:off x="1464150" y="4802802"/>
            <a:ext cx="620700" cy="355717"/>
          </a:xfrm>
          <a:custGeom>
            <a:avLst/>
            <a:gdLst>
              <a:gd name="connsiteX0" fmla="*/ 139482 w 2819603"/>
              <a:gd name="connsiteY0" fmla="*/ 0 h 1615888"/>
              <a:gd name="connsiteX1" fmla="*/ 97515 w 2819603"/>
              <a:gd name="connsiteY1" fmla="*/ 26060 h 1615888"/>
              <a:gd name="connsiteX2" fmla="*/ 96424 w 2819603"/>
              <a:gd name="connsiteY2" fmla="*/ 822577 h 1615888"/>
              <a:gd name="connsiteX3" fmla="*/ 181193 w 2819603"/>
              <a:gd name="connsiteY3" fmla="*/ 822220 h 1615888"/>
              <a:gd name="connsiteX4" fmla="*/ 181465 w 2819603"/>
              <a:gd name="connsiteY4" fmla="*/ 25703 h 1615888"/>
              <a:gd name="connsiteX5" fmla="*/ 139501 w 2819603"/>
              <a:gd name="connsiteY5" fmla="*/ 0 h 1615888"/>
              <a:gd name="connsiteX6" fmla="*/ 139482 w 2819603"/>
              <a:gd name="connsiteY6" fmla="*/ 0 h 1615888"/>
              <a:gd name="connsiteX7" fmla="*/ 1728349 w 2819603"/>
              <a:gd name="connsiteY7" fmla="*/ 49560 h 1615888"/>
              <a:gd name="connsiteX8" fmla="*/ 1731102 w 2819603"/>
              <a:gd name="connsiteY8" fmla="*/ 137768 h 1615888"/>
              <a:gd name="connsiteX9" fmla="*/ 1694279 w 2819603"/>
              <a:gd name="connsiteY9" fmla="*/ 328784 h 1615888"/>
              <a:gd name="connsiteX10" fmla="*/ 1828661 w 2819603"/>
              <a:gd name="connsiteY10" fmla="*/ 634930 h 1615888"/>
              <a:gd name="connsiteX11" fmla="*/ 1791098 w 2819603"/>
              <a:gd name="connsiteY11" fmla="*/ 806689 h 1615888"/>
              <a:gd name="connsiteX12" fmla="*/ 2768101 w 2819603"/>
              <a:gd name="connsiteY12" fmla="*/ 848925 h 1615888"/>
              <a:gd name="connsiteX13" fmla="*/ 2813933 w 2819603"/>
              <a:gd name="connsiteY13" fmla="*/ 781638 h 1615888"/>
              <a:gd name="connsiteX14" fmla="*/ 2814559 w 2819603"/>
              <a:gd name="connsiteY14" fmla="*/ 71761 h 1615888"/>
              <a:gd name="connsiteX15" fmla="*/ 2771708 w 2819603"/>
              <a:gd name="connsiteY15" fmla="*/ 3695 h 1615888"/>
              <a:gd name="connsiteX16" fmla="*/ 1728387 w 2819603"/>
              <a:gd name="connsiteY16" fmla="*/ 49541 h 1615888"/>
              <a:gd name="connsiteX17" fmla="*/ 1728349 w 2819603"/>
              <a:gd name="connsiteY17" fmla="*/ 49560 h 1615888"/>
              <a:gd name="connsiteX18" fmla="*/ 277442 w 2819603"/>
              <a:gd name="connsiteY18" fmla="*/ 9085 h 1615888"/>
              <a:gd name="connsiteX19" fmla="*/ 275972 w 2819603"/>
              <a:gd name="connsiteY19" fmla="*/ 840570 h 1615888"/>
              <a:gd name="connsiteX20" fmla="*/ 1025797 w 2819603"/>
              <a:gd name="connsiteY20" fmla="*/ 807986 h 1615888"/>
              <a:gd name="connsiteX21" fmla="*/ 987502 w 2819603"/>
              <a:gd name="connsiteY21" fmla="*/ 634948 h 1615888"/>
              <a:gd name="connsiteX22" fmla="*/ 1119853 w 2819603"/>
              <a:gd name="connsiteY22" fmla="*/ 330839 h 1615888"/>
              <a:gd name="connsiteX23" fmla="*/ 1084387 w 2819603"/>
              <a:gd name="connsiteY23" fmla="*/ 132915 h 1615888"/>
              <a:gd name="connsiteX24" fmla="*/ 1079517 w 2819603"/>
              <a:gd name="connsiteY24" fmla="*/ 96113 h 1615888"/>
              <a:gd name="connsiteX25" fmla="*/ 1088611 w 2819603"/>
              <a:gd name="connsiteY25" fmla="*/ 46449 h 1615888"/>
              <a:gd name="connsiteX26" fmla="*/ 277409 w 2819603"/>
              <a:gd name="connsiteY26" fmla="*/ 9081 h 1615888"/>
              <a:gd name="connsiteX27" fmla="*/ 277442 w 2819603"/>
              <a:gd name="connsiteY27" fmla="*/ 9086 h 1615888"/>
              <a:gd name="connsiteX28" fmla="*/ 1173345 w 2819603"/>
              <a:gd name="connsiteY28" fmla="*/ 96096 h 1615888"/>
              <a:gd name="connsiteX29" fmla="*/ 1175083 w 2819603"/>
              <a:gd name="connsiteY29" fmla="*/ 108202 h 1615888"/>
              <a:gd name="connsiteX30" fmla="*/ 1216595 w 2819603"/>
              <a:gd name="connsiteY30" fmla="*/ 371291 h 1615888"/>
              <a:gd name="connsiteX31" fmla="*/ 1081672 w 2819603"/>
              <a:gd name="connsiteY31" fmla="*/ 634927 h 1615888"/>
              <a:gd name="connsiteX32" fmla="*/ 1408267 w 2819603"/>
              <a:gd name="connsiteY32" fmla="*/ 960985 h 1615888"/>
              <a:gd name="connsiteX33" fmla="*/ 1734586 w 2819603"/>
              <a:gd name="connsiteY33" fmla="*/ 634927 h 1615888"/>
              <a:gd name="connsiteX34" fmla="*/ 1597917 w 2819603"/>
              <a:gd name="connsiteY34" fmla="*/ 369904 h 1615888"/>
              <a:gd name="connsiteX35" fmla="*/ 1640891 w 2819603"/>
              <a:gd name="connsiteY35" fmla="*/ 111054 h 1615888"/>
              <a:gd name="connsiteX36" fmla="*/ 1595695 w 2819603"/>
              <a:gd name="connsiteY36" fmla="*/ 50648 h 1615888"/>
              <a:gd name="connsiteX37" fmla="*/ 1220962 w 2819603"/>
              <a:gd name="connsiteY37" fmla="*/ 48864 h 1615888"/>
              <a:gd name="connsiteX38" fmla="*/ 1173279 w 2819603"/>
              <a:gd name="connsiteY38" fmla="*/ 96053 h 1615888"/>
              <a:gd name="connsiteX39" fmla="*/ 1173345 w 2819603"/>
              <a:gd name="connsiteY39" fmla="*/ 96096 h 1615888"/>
              <a:gd name="connsiteX40" fmla="*/ 1408286 w 2819603"/>
              <a:gd name="connsiteY40" fmla="*/ 496513 h 1615888"/>
              <a:gd name="connsiteX41" fmla="*/ 1546503 w 2819603"/>
              <a:gd name="connsiteY41" fmla="*/ 634933 h 1615888"/>
              <a:gd name="connsiteX42" fmla="*/ 1408286 w 2819603"/>
              <a:gd name="connsiteY42" fmla="*/ 772993 h 1615888"/>
              <a:gd name="connsiteX43" fmla="*/ 1269784 w 2819603"/>
              <a:gd name="connsiteY43" fmla="*/ 634933 h 1615888"/>
              <a:gd name="connsiteX44" fmla="*/ 1408286 w 2819603"/>
              <a:gd name="connsiteY44" fmla="*/ 496513 h 1615888"/>
              <a:gd name="connsiteX45" fmla="*/ 1408286 w 2819603"/>
              <a:gd name="connsiteY45" fmla="*/ 496513 h 1615888"/>
              <a:gd name="connsiteX46" fmla="*/ 1769141 w 2819603"/>
              <a:gd name="connsiteY46" fmla="*/ 848273 h 1615888"/>
              <a:gd name="connsiteX47" fmla="*/ 1451365 w 2819603"/>
              <a:gd name="connsiteY47" fmla="*/ 1052778 h 1615888"/>
              <a:gd name="connsiteX48" fmla="*/ 1729109 w 2819603"/>
              <a:gd name="connsiteY48" fmla="*/ 1590348 h 1615888"/>
              <a:gd name="connsiteX49" fmla="*/ 1817279 w 2819603"/>
              <a:gd name="connsiteY49" fmla="*/ 1576857 h 1615888"/>
              <a:gd name="connsiteX50" fmla="*/ 1845663 w 2819603"/>
              <a:gd name="connsiteY50" fmla="*/ 1407568 h 1615888"/>
              <a:gd name="connsiteX51" fmla="*/ 2000512 w 2819603"/>
              <a:gd name="connsiteY51" fmla="*/ 1482853 h 1615888"/>
              <a:gd name="connsiteX52" fmla="*/ 2062966 w 2819603"/>
              <a:gd name="connsiteY52" fmla="*/ 1418963 h 1615888"/>
              <a:gd name="connsiteX53" fmla="*/ 1769141 w 2819603"/>
              <a:gd name="connsiteY53" fmla="*/ 848273 h 1615888"/>
              <a:gd name="connsiteX54" fmla="*/ 1048067 w 2819603"/>
              <a:gd name="connsiteY54" fmla="*/ 849700 h 1615888"/>
              <a:gd name="connsiteX55" fmla="*/ 754979 w 2819603"/>
              <a:gd name="connsiteY55" fmla="*/ 1418906 h 1615888"/>
              <a:gd name="connsiteX56" fmla="*/ 817520 w 2819603"/>
              <a:gd name="connsiteY56" fmla="*/ 1482796 h 1615888"/>
              <a:gd name="connsiteX57" fmla="*/ 972285 w 2819603"/>
              <a:gd name="connsiteY57" fmla="*/ 1407512 h 1615888"/>
              <a:gd name="connsiteX58" fmla="*/ 1000754 w 2819603"/>
              <a:gd name="connsiteY58" fmla="*/ 1576771 h 1615888"/>
              <a:gd name="connsiteX59" fmla="*/ 1088925 w 2819603"/>
              <a:gd name="connsiteY59" fmla="*/ 1590263 h 1615888"/>
              <a:gd name="connsiteX60" fmla="*/ 1366669 w 2819603"/>
              <a:gd name="connsiteY60" fmla="*/ 1052911 h 1615888"/>
              <a:gd name="connsiteX61" fmla="*/ 1048048 w 2819603"/>
              <a:gd name="connsiteY61" fmla="*/ 849682 h 1615888"/>
              <a:gd name="connsiteX62" fmla="*/ 1048067 w 2819603"/>
              <a:gd name="connsiteY62" fmla="*/ 849700 h 16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19603" h="1615888">
                <a:moveTo>
                  <a:pt x="139482" y="0"/>
                </a:moveTo>
                <a:cubicBezTo>
                  <a:pt x="121680" y="42"/>
                  <a:pt x="105431" y="10134"/>
                  <a:pt x="97515" y="26060"/>
                </a:cubicBezTo>
                <a:cubicBezTo>
                  <a:pt x="-37095" y="295782"/>
                  <a:pt x="-27481" y="567008"/>
                  <a:pt x="96424" y="822577"/>
                </a:cubicBezTo>
                <a:cubicBezTo>
                  <a:pt x="113659" y="858015"/>
                  <a:pt x="164274" y="857806"/>
                  <a:pt x="181193" y="822220"/>
                </a:cubicBezTo>
                <a:cubicBezTo>
                  <a:pt x="305200" y="561646"/>
                  <a:pt x="316100" y="289238"/>
                  <a:pt x="181465" y="25703"/>
                </a:cubicBezTo>
                <a:cubicBezTo>
                  <a:pt x="173446" y="9904"/>
                  <a:pt x="157219" y="-21"/>
                  <a:pt x="139501" y="0"/>
                </a:cubicBezTo>
                <a:lnTo>
                  <a:pt x="139482" y="0"/>
                </a:lnTo>
                <a:close/>
                <a:moveTo>
                  <a:pt x="1728349" y="49560"/>
                </a:moveTo>
                <a:cubicBezTo>
                  <a:pt x="1738678" y="77906"/>
                  <a:pt x="1739665" y="108833"/>
                  <a:pt x="1731102" y="137768"/>
                </a:cubicBezTo>
                <a:cubicBezTo>
                  <a:pt x="1712392" y="200925"/>
                  <a:pt x="1700279" y="264435"/>
                  <a:pt x="1694279" y="328784"/>
                </a:cubicBezTo>
                <a:cubicBezTo>
                  <a:pt x="1776574" y="405680"/>
                  <a:pt x="1828661" y="514601"/>
                  <a:pt x="1828661" y="634930"/>
                </a:cubicBezTo>
                <a:cubicBezTo>
                  <a:pt x="1828661" y="696029"/>
                  <a:pt x="1815010" y="754088"/>
                  <a:pt x="1791098" y="806689"/>
                </a:cubicBezTo>
                <a:cubicBezTo>
                  <a:pt x="2110516" y="812522"/>
                  <a:pt x="2432687" y="825950"/>
                  <a:pt x="2768101" y="848925"/>
                </a:cubicBezTo>
                <a:cubicBezTo>
                  <a:pt x="2804193" y="851590"/>
                  <a:pt x="2829653" y="814221"/>
                  <a:pt x="2813933" y="781638"/>
                </a:cubicBezTo>
                <a:cubicBezTo>
                  <a:pt x="2700587" y="547039"/>
                  <a:pt x="2692271" y="316238"/>
                  <a:pt x="2814559" y="71761"/>
                </a:cubicBezTo>
                <a:cubicBezTo>
                  <a:pt x="2829966" y="41191"/>
                  <a:pt x="2808493" y="1385"/>
                  <a:pt x="2771708" y="3695"/>
                </a:cubicBezTo>
                <a:cubicBezTo>
                  <a:pt x="2411128" y="26314"/>
                  <a:pt x="2068367" y="44736"/>
                  <a:pt x="1728387" y="49541"/>
                </a:cubicBezTo>
                <a:lnTo>
                  <a:pt x="1728349" y="49560"/>
                </a:lnTo>
                <a:close/>
                <a:moveTo>
                  <a:pt x="277442" y="9085"/>
                </a:moveTo>
                <a:cubicBezTo>
                  <a:pt x="407415" y="282310"/>
                  <a:pt x="396284" y="573936"/>
                  <a:pt x="275972" y="840570"/>
                </a:cubicBezTo>
                <a:cubicBezTo>
                  <a:pt x="531339" y="824771"/>
                  <a:pt x="780026" y="813839"/>
                  <a:pt x="1025797" y="807986"/>
                </a:cubicBezTo>
                <a:cubicBezTo>
                  <a:pt x="1001466" y="755049"/>
                  <a:pt x="987502" y="696574"/>
                  <a:pt x="987502" y="634948"/>
                </a:cubicBezTo>
                <a:cubicBezTo>
                  <a:pt x="987502" y="515710"/>
                  <a:pt x="1038774" y="407611"/>
                  <a:pt x="1119853" y="330839"/>
                </a:cubicBezTo>
                <a:cubicBezTo>
                  <a:pt x="1114081" y="265797"/>
                  <a:pt x="1102680" y="200036"/>
                  <a:pt x="1084387" y="132915"/>
                </a:cubicBezTo>
                <a:cubicBezTo>
                  <a:pt x="1081159" y="120913"/>
                  <a:pt x="1079517" y="108534"/>
                  <a:pt x="1079517" y="96113"/>
                </a:cubicBezTo>
                <a:cubicBezTo>
                  <a:pt x="1079546" y="79138"/>
                  <a:pt x="1082631" y="62332"/>
                  <a:pt x="1088611" y="46449"/>
                </a:cubicBezTo>
                <a:cubicBezTo>
                  <a:pt x="822705" y="40133"/>
                  <a:pt x="553886" y="27524"/>
                  <a:pt x="277409" y="9081"/>
                </a:cubicBezTo>
                <a:lnTo>
                  <a:pt x="277442" y="9086"/>
                </a:lnTo>
                <a:close/>
                <a:moveTo>
                  <a:pt x="1173345" y="96096"/>
                </a:moveTo>
                <a:cubicBezTo>
                  <a:pt x="1173383" y="100209"/>
                  <a:pt x="1173972" y="104258"/>
                  <a:pt x="1175083" y="108202"/>
                </a:cubicBezTo>
                <a:cubicBezTo>
                  <a:pt x="1199394" y="197458"/>
                  <a:pt x="1212390" y="284908"/>
                  <a:pt x="1216595" y="371291"/>
                </a:cubicBezTo>
                <a:cubicBezTo>
                  <a:pt x="1135051" y="430794"/>
                  <a:pt x="1081672" y="526828"/>
                  <a:pt x="1081672" y="634927"/>
                </a:cubicBezTo>
                <a:cubicBezTo>
                  <a:pt x="1081672" y="814550"/>
                  <a:pt x="1228537" y="960985"/>
                  <a:pt x="1408267" y="960985"/>
                </a:cubicBezTo>
                <a:cubicBezTo>
                  <a:pt x="1587996" y="960985"/>
                  <a:pt x="1734586" y="814572"/>
                  <a:pt x="1734586" y="634927"/>
                </a:cubicBezTo>
                <a:cubicBezTo>
                  <a:pt x="1734586" y="525969"/>
                  <a:pt x="1680467" y="429306"/>
                  <a:pt x="1597917" y="369904"/>
                </a:cubicBezTo>
                <a:cubicBezTo>
                  <a:pt x="1602103" y="282555"/>
                  <a:pt x="1615592" y="196490"/>
                  <a:pt x="1640891" y="111054"/>
                </a:cubicBezTo>
                <a:cubicBezTo>
                  <a:pt x="1649881" y="80882"/>
                  <a:pt x="1627202" y="50583"/>
                  <a:pt x="1595695" y="50648"/>
                </a:cubicBezTo>
                <a:cubicBezTo>
                  <a:pt x="1470863" y="51361"/>
                  <a:pt x="1345993" y="50731"/>
                  <a:pt x="1220962" y="48864"/>
                </a:cubicBezTo>
                <a:cubicBezTo>
                  <a:pt x="1194553" y="48508"/>
                  <a:pt x="1173203" y="69846"/>
                  <a:pt x="1173279" y="96053"/>
                </a:cubicBezTo>
                <a:lnTo>
                  <a:pt x="1173345" y="96096"/>
                </a:lnTo>
                <a:close/>
                <a:moveTo>
                  <a:pt x="1408286" y="496513"/>
                </a:moveTo>
                <a:cubicBezTo>
                  <a:pt x="1486356" y="496513"/>
                  <a:pt x="1546503" y="556898"/>
                  <a:pt x="1546503" y="634933"/>
                </a:cubicBezTo>
                <a:cubicBezTo>
                  <a:pt x="1546503" y="712968"/>
                  <a:pt x="1486365" y="772993"/>
                  <a:pt x="1408286" y="772993"/>
                </a:cubicBezTo>
                <a:cubicBezTo>
                  <a:pt x="1330207" y="772993"/>
                  <a:pt x="1269784" y="712963"/>
                  <a:pt x="1269784" y="634933"/>
                </a:cubicBezTo>
                <a:cubicBezTo>
                  <a:pt x="1269784" y="556904"/>
                  <a:pt x="1330207" y="496513"/>
                  <a:pt x="1408286" y="496513"/>
                </a:cubicBezTo>
                <a:lnTo>
                  <a:pt x="1408286" y="496513"/>
                </a:lnTo>
                <a:close/>
                <a:moveTo>
                  <a:pt x="1769141" y="848273"/>
                </a:moveTo>
                <a:cubicBezTo>
                  <a:pt x="1702510" y="959770"/>
                  <a:pt x="1586145" y="1038812"/>
                  <a:pt x="1451365" y="1052778"/>
                </a:cubicBezTo>
                <a:lnTo>
                  <a:pt x="1729109" y="1590348"/>
                </a:lnTo>
                <a:cubicBezTo>
                  <a:pt x="1749746" y="1630481"/>
                  <a:pt x="1809599" y="1621316"/>
                  <a:pt x="1817279" y="1576857"/>
                </a:cubicBezTo>
                <a:lnTo>
                  <a:pt x="1845663" y="1407568"/>
                </a:lnTo>
                <a:lnTo>
                  <a:pt x="2000512" y="1482853"/>
                </a:lnTo>
                <a:cubicBezTo>
                  <a:pt x="2041274" y="1502872"/>
                  <a:pt x="2083936" y="1459229"/>
                  <a:pt x="2062966" y="1418963"/>
                </a:cubicBezTo>
                <a:lnTo>
                  <a:pt x="1769141" y="848273"/>
                </a:lnTo>
                <a:close/>
                <a:moveTo>
                  <a:pt x="1048067" y="849700"/>
                </a:moveTo>
                <a:lnTo>
                  <a:pt x="754979" y="1418906"/>
                </a:lnTo>
                <a:cubicBezTo>
                  <a:pt x="733901" y="1459229"/>
                  <a:pt x="776728" y="1502976"/>
                  <a:pt x="817520" y="1482796"/>
                </a:cubicBezTo>
                <a:lnTo>
                  <a:pt x="972285" y="1407512"/>
                </a:lnTo>
                <a:lnTo>
                  <a:pt x="1000754" y="1576771"/>
                </a:lnTo>
                <a:cubicBezTo>
                  <a:pt x="1008434" y="1621230"/>
                  <a:pt x="1068287" y="1630395"/>
                  <a:pt x="1088925" y="1590263"/>
                </a:cubicBezTo>
                <a:lnTo>
                  <a:pt x="1366669" y="1052911"/>
                </a:lnTo>
                <a:cubicBezTo>
                  <a:pt x="1231850" y="1039419"/>
                  <a:pt x="1115163" y="960805"/>
                  <a:pt x="1048048" y="849682"/>
                </a:cubicBezTo>
                <a:lnTo>
                  <a:pt x="1048067" y="849700"/>
                </a:lnTo>
                <a:close/>
              </a:path>
            </a:pathLst>
          </a:custGeom>
          <a:solidFill>
            <a:srgbClr val="5395C7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4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enes-05">
            <a:hlinkClick r:id="" action="ppaction://media"/>
            <a:extLst>
              <a:ext uri="{FF2B5EF4-FFF2-40B4-BE49-F238E27FC236}">
                <a16:creationId xmlns:a16="http://schemas.microsoft.com/office/drawing/2014/main" id="{51988251-BCAB-B4E2-6D2D-DDCCD17EBB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7938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A69831-E7F7-5E7F-590D-18E75FD2A5EF}"/>
              </a:ext>
            </a:extLst>
          </p:cNvPr>
          <p:cNvSpPr txBox="1">
            <a:spLocks/>
          </p:cNvSpPr>
          <p:nvPr/>
        </p:nvSpPr>
        <p:spPr>
          <a:xfrm>
            <a:off x="838200" y="583280"/>
            <a:ext cx="10515600" cy="111967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</a:rPr>
              <a:t>ECONOMIC MOBILITY BARRIERS </a:t>
            </a:r>
            <a:br>
              <a:rPr lang="en-US" sz="3200" b="1">
                <a:solidFill>
                  <a:srgbClr val="005191"/>
                </a:solidFill>
              </a:rPr>
            </a:br>
            <a:r>
              <a:rPr lang="en-US" sz="4800" b="1">
                <a:solidFill>
                  <a:srgbClr val="005191"/>
                </a:solidFill>
              </a:rPr>
              <a:t>EDUCATION</a:t>
            </a:r>
            <a:endParaRPr lang="en-US" sz="2400" b="1">
              <a:solidFill>
                <a:srgbClr val="00519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0EE65BB-2658-4A40-EDE2-061B97CA14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26" b="9898"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82900-6B6B-DC91-56BD-AD55DE9938E9}"/>
              </a:ext>
            </a:extLst>
          </p:cNvPr>
          <p:cNvSpPr txBox="1">
            <a:spLocks/>
          </p:cNvSpPr>
          <p:nvPr/>
        </p:nvSpPr>
        <p:spPr>
          <a:xfrm>
            <a:off x="6303818" y="1974561"/>
            <a:ext cx="4459577" cy="39795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Those with a bachelor’s degree earn an average of </a:t>
            </a:r>
            <a:r>
              <a:rPr lang="en-US" b="1" i="0">
                <a:solidFill>
                  <a:srgbClr val="005191"/>
                </a:solidFill>
                <a:effectLst/>
              </a:rPr>
              <a:t>$20-30K more annually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than those with a high school diploma.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s 2_1">
            <a:hlinkClick r:id="" action="ppaction://media"/>
            <a:extLst>
              <a:ext uri="{FF2B5EF4-FFF2-40B4-BE49-F238E27FC236}">
                <a16:creationId xmlns:a16="http://schemas.microsoft.com/office/drawing/2014/main" id="{7A8945E0-71B6-F3A7-A08D-1A57983D6D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82"/>
          <a:stretch/>
        </p:blipFill>
        <p:spPr>
          <a:xfrm>
            <a:off x="0" y="220133"/>
            <a:ext cx="12192000" cy="6756400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D07AFBE9-9224-795D-548E-E152ED85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26" b="9898"/>
          <a:stretch/>
        </p:blipFill>
        <p:spPr>
          <a:xfrm>
            <a:off x="0" y="6874933"/>
            <a:ext cx="12192000" cy="101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69255F-E7C3-32EB-2098-A9843C9C81BF}"/>
              </a:ext>
            </a:extLst>
          </p:cNvPr>
          <p:cNvSpPr txBox="1">
            <a:spLocks/>
          </p:cNvSpPr>
          <p:nvPr/>
        </p:nvSpPr>
        <p:spPr>
          <a:xfrm>
            <a:off x="838200" y="583280"/>
            <a:ext cx="10515600" cy="111967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</a:rPr>
              <a:t>ECONOMIC MOBILITY BARRIERS </a:t>
            </a:r>
            <a:br>
              <a:rPr lang="en-US" sz="3200" b="1">
                <a:solidFill>
                  <a:srgbClr val="005191"/>
                </a:solidFill>
              </a:rPr>
            </a:br>
            <a:r>
              <a:rPr lang="en-US" sz="4800" b="1">
                <a:solidFill>
                  <a:srgbClr val="005191"/>
                </a:solidFill>
              </a:rPr>
              <a:t>EDUCATION</a:t>
            </a:r>
            <a:endParaRPr lang="en-US" sz="2400" b="1">
              <a:solidFill>
                <a:srgbClr val="00519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FF89434-8B35-AA60-FE81-1596E540AA7D}"/>
              </a:ext>
            </a:extLst>
          </p:cNvPr>
          <p:cNvSpPr txBox="1">
            <a:spLocks/>
          </p:cNvSpPr>
          <p:nvPr/>
        </p:nvSpPr>
        <p:spPr>
          <a:xfrm>
            <a:off x="5543550" y="481652"/>
            <a:ext cx="5810250" cy="111967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60% 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of students in Greenville County Schools are </a:t>
            </a:r>
            <a:r>
              <a:rPr lang="en-US" b="1" i="0">
                <a:solidFill>
                  <a:srgbClr val="005191"/>
                </a:solidFill>
                <a:effectLst/>
              </a:rPr>
              <a:t>experiencing poverty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Childcare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</p:txBody>
      </p:sp>
      <p:grpSp>
        <p:nvGrpSpPr>
          <p:cNvPr id="23" name="Graphic 11">
            <a:extLst>
              <a:ext uri="{FF2B5EF4-FFF2-40B4-BE49-F238E27FC236}">
                <a16:creationId xmlns:a16="http://schemas.microsoft.com/office/drawing/2014/main" id="{9D0A8FB6-54F3-E45F-971C-09C1C0223960}"/>
              </a:ext>
            </a:extLst>
          </p:cNvPr>
          <p:cNvGrpSpPr/>
          <p:nvPr/>
        </p:nvGrpSpPr>
        <p:grpSpPr>
          <a:xfrm>
            <a:off x="1531369" y="3769195"/>
            <a:ext cx="485545" cy="522691"/>
            <a:chOff x="4864100" y="2101850"/>
            <a:chExt cx="2464595" cy="2653148"/>
          </a:xfrm>
          <a:solidFill>
            <a:srgbClr val="5395C7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B86935-EAF7-1392-D784-C94A27927BE6}"/>
                </a:ext>
              </a:extLst>
            </p:cNvPr>
            <p:cNvSpPr/>
            <p:nvPr/>
          </p:nvSpPr>
          <p:spPr>
            <a:xfrm>
              <a:off x="5052207" y="2101850"/>
              <a:ext cx="948227" cy="926988"/>
            </a:xfrm>
            <a:custGeom>
              <a:avLst/>
              <a:gdLst>
                <a:gd name="connsiteX0" fmla="*/ 948227 w 948227"/>
                <a:gd name="connsiteY0" fmla="*/ 463494 h 926988"/>
                <a:gd name="connsiteX1" fmla="*/ 474115 w 948227"/>
                <a:gd name="connsiteY1" fmla="*/ 926988 h 926988"/>
                <a:gd name="connsiteX2" fmla="*/ 0 w 948227"/>
                <a:gd name="connsiteY2" fmla="*/ 463494 h 926988"/>
                <a:gd name="connsiteX3" fmla="*/ 474115 w 948227"/>
                <a:gd name="connsiteY3" fmla="*/ 0 h 926988"/>
                <a:gd name="connsiteX4" fmla="*/ 948227 w 948227"/>
                <a:gd name="connsiteY4" fmla="*/ 463494 h 9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227" h="926988">
                  <a:moveTo>
                    <a:pt x="948227" y="463494"/>
                  </a:moveTo>
                  <a:cubicBezTo>
                    <a:pt x="948227" y="719468"/>
                    <a:pt x="735982" y="926988"/>
                    <a:pt x="474115" y="926988"/>
                  </a:cubicBezTo>
                  <a:cubicBezTo>
                    <a:pt x="212248" y="926988"/>
                    <a:pt x="0" y="719477"/>
                    <a:pt x="0" y="463494"/>
                  </a:cubicBezTo>
                  <a:cubicBezTo>
                    <a:pt x="0" y="207511"/>
                    <a:pt x="212248" y="0"/>
                    <a:pt x="474115" y="0"/>
                  </a:cubicBezTo>
                  <a:cubicBezTo>
                    <a:pt x="735982" y="0"/>
                    <a:pt x="948227" y="207511"/>
                    <a:pt x="948227" y="463494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274AC64-68F7-4767-0CA4-F972B6A46727}"/>
                </a:ext>
              </a:extLst>
            </p:cNvPr>
            <p:cNvSpPr/>
            <p:nvPr/>
          </p:nvSpPr>
          <p:spPr>
            <a:xfrm>
              <a:off x="6708944" y="2448126"/>
              <a:ext cx="532713" cy="522097"/>
            </a:xfrm>
            <a:custGeom>
              <a:avLst/>
              <a:gdLst>
                <a:gd name="connsiteX0" fmla="*/ 532714 w 532713"/>
                <a:gd name="connsiteY0" fmla="*/ 261063 h 522097"/>
                <a:gd name="connsiteX1" fmla="*/ 266357 w 532713"/>
                <a:gd name="connsiteY1" fmla="*/ 522098 h 522097"/>
                <a:gd name="connsiteX2" fmla="*/ 0 w 532713"/>
                <a:gd name="connsiteY2" fmla="*/ 261063 h 522097"/>
                <a:gd name="connsiteX3" fmla="*/ 266357 w 532713"/>
                <a:gd name="connsiteY3" fmla="*/ 0 h 522097"/>
                <a:gd name="connsiteX4" fmla="*/ 532714 w 532713"/>
                <a:gd name="connsiteY4" fmla="*/ 261063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13" h="522097">
                  <a:moveTo>
                    <a:pt x="532714" y="261063"/>
                  </a:moveTo>
                  <a:cubicBezTo>
                    <a:pt x="532714" y="405214"/>
                    <a:pt x="413471" y="522098"/>
                    <a:pt x="266357" y="522098"/>
                  </a:cubicBezTo>
                  <a:cubicBezTo>
                    <a:pt x="119242" y="522098"/>
                    <a:pt x="0" y="405223"/>
                    <a:pt x="0" y="261063"/>
                  </a:cubicBezTo>
                  <a:cubicBezTo>
                    <a:pt x="0" y="116903"/>
                    <a:pt x="119242" y="0"/>
                    <a:pt x="266357" y="0"/>
                  </a:cubicBezTo>
                  <a:cubicBezTo>
                    <a:pt x="413471" y="0"/>
                    <a:pt x="532714" y="116875"/>
                    <a:pt x="532714" y="261063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A559E51-0945-9906-1DDE-41CF371E187B}"/>
                </a:ext>
              </a:extLst>
            </p:cNvPr>
            <p:cNvSpPr/>
            <p:nvPr/>
          </p:nvSpPr>
          <p:spPr>
            <a:xfrm>
              <a:off x="4864100" y="3158578"/>
              <a:ext cx="2464595" cy="1596420"/>
            </a:xfrm>
            <a:custGeom>
              <a:avLst/>
              <a:gdLst>
                <a:gd name="connsiteX0" fmla="*/ 2441483 w 2464595"/>
                <a:gd name="connsiteY0" fmla="*/ 429670 h 1596420"/>
                <a:gd name="connsiteX1" fmla="*/ 2153837 w 2464595"/>
                <a:gd name="connsiteY1" fmla="*/ 339101 h 1596420"/>
                <a:gd name="connsiteX2" fmla="*/ 1466655 w 2464595"/>
                <a:gd name="connsiteY2" fmla="*/ 696061 h 1596420"/>
                <a:gd name="connsiteX3" fmla="*/ 225435 w 2464595"/>
                <a:gd name="connsiteY3" fmla="*/ 72719 h 1596420"/>
                <a:gd name="connsiteX4" fmla="*/ 118902 w 2464595"/>
                <a:gd name="connsiteY4" fmla="*/ 1596421 h 1596420"/>
                <a:gd name="connsiteX5" fmla="*/ 1338813 w 2464595"/>
                <a:gd name="connsiteY5" fmla="*/ 1596421 h 1596420"/>
                <a:gd name="connsiteX6" fmla="*/ 1376122 w 2464595"/>
                <a:gd name="connsiteY6" fmla="*/ 1287428 h 1596420"/>
                <a:gd name="connsiteX7" fmla="*/ 443876 w 2464595"/>
                <a:gd name="connsiteY7" fmla="*/ 546878 h 1596420"/>
                <a:gd name="connsiteX8" fmla="*/ 518454 w 2464595"/>
                <a:gd name="connsiteY8" fmla="*/ 536214 h 1596420"/>
                <a:gd name="connsiteX9" fmla="*/ 1402768 w 2464595"/>
                <a:gd name="connsiteY9" fmla="*/ 1207485 h 1596420"/>
                <a:gd name="connsiteX10" fmla="*/ 2350960 w 2464595"/>
                <a:gd name="connsiteY10" fmla="*/ 717343 h 1596420"/>
                <a:gd name="connsiteX11" fmla="*/ 2441521 w 2464595"/>
                <a:gd name="connsiteY11" fmla="*/ 429670 h 1596420"/>
                <a:gd name="connsiteX12" fmla="*/ 2441483 w 2464595"/>
                <a:gd name="connsiteY12" fmla="*/ 429670 h 15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595" h="1596420">
                  <a:moveTo>
                    <a:pt x="2441483" y="429670"/>
                  </a:moveTo>
                  <a:cubicBezTo>
                    <a:pt x="2388202" y="323127"/>
                    <a:pt x="2260370" y="285815"/>
                    <a:pt x="2153837" y="339101"/>
                  </a:cubicBezTo>
                  <a:lnTo>
                    <a:pt x="1466655" y="696061"/>
                  </a:lnTo>
                  <a:cubicBezTo>
                    <a:pt x="1392085" y="584153"/>
                    <a:pt x="784785" y="-246943"/>
                    <a:pt x="225435" y="72719"/>
                  </a:cubicBezTo>
                  <a:cubicBezTo>
                    <a:pt x="-131483" y="275188"/>
                    <a:pt x="17677" y="1159565"/>
                    <a:pt x="118902" y="1596421"/>
                  </a:cubicBezTo>
                  <a:lnTo>
                    <a:pt x="1338813" y="1596421"/>
                  </a:lnTo>
                  <a:lnTo>
                    <a:pt x="1376122" y="1287428"/>
                  </a:lnTo>
                  <a:cubicBezTo>
                    <a:pt x="1354833" y="1271445"/>
                    <a:pt x="427894" y="568179"/>
                    <a:pt x="443876" y="546878"/>
                  </a:cubicBezTo>
                  <a:cubicBezTo>
                    <a:pt x="459854" y="525587"/>
                    <a:pt x="497162" y="520240"/>
                    <a:pt x="518454" y="536214"/>
                  </a:cubicBezTo>
                  <a:lnTo>
                    <a:pt x="1402768" y="1207485"/>
                  </a:lnTo>
                  <a:lnTo>
                    <a:pt x="2350960" y="717343"/>
                  </a:lnTo>
                  <a:cubicBezTo>
                    <a:pt x="2452185" y="658739"/>
                    <a:pt x="2494802" y="530895"/>
                    <a:pt x="2441521" y="429670"/>
                  </a:cubicBezTo>
                  <a:lnTo>
                    <a:pt x="2441483" y="429670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427DA2B-69FE-D6EC-1DC6-47EFED16306D}"/>
                </a:ext>
              </a:extLst>
            </p:cNvPr>
            <p:cNvSpPr/>
            <p:nvPr/>
          </p:nvSpPr>
          <p:spPr>
            <a:xfrm>
              <a:off x="6249790" y="3033140"/>
              <a:ext cx="897061" cy="645677"/>
            </a:xfrm>
            <a:custGeom>
              <a:avLst/>
              <a:gdLst>
                <a:gd name="connsiteX0" fmla="*/ 176815 w 897061"/>
                <a:gd name="connsiteY0" fmla="*/ 645678 h 645677"/>
                <a:gd name="connsiteX1" fmla="*/ 22347 w 897061"/>
                <a:gd name="connsiteY1" fmla="*/ 555117 h 645677"/>
                <a:gd name="connsiteX2" fmla="*/ 91619 w 897061"/>
                <a:gd name="connsiteY2" fmla="*/ 320683 h 645677"/>
                <a:gd name="connsiteX3" fmla="*/ 640305 w 897061"/>
                <a:gd name="connsiteY3" fmla="*/ 22355 h 645677"/>
                <a:gd name="connsiteX4" fmla="*/ 874708 w 897061"/>
                <a:gd name="connsiteY4" fmla="*/ 91623 h 645677"/>
                <a:gd name="connsiteX5" fmla="*/ 805446 w 897061"/>
                <a:gd name="connsiteY5" fmla="*/ 326048 h 645677"/>
                <a:gd name="connsiteX6" fmla="*/ 256751 w 897061"/>
                <a:gd name="connsiteY6" fmla="*/ 624386 h 645677"/>
                <a:gd name="connsiteX7" fmla="*/ 176825 w 897061"/>
                <a:gd name="connsiteY7" fmla="*/ 645678 h 645677"/>
                <a:gd name="connsiteX8" fmla="*/ 176815 w 897061"/>
                <a:gd name="connsiteY8" fmla="*/ 645678 h 6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061" h="645677">
                  <a:moveTo>
                    <a:pt x="176815" y="645678"/>
                  </a:moveTo>
                  <a:cubicBezTo>
                    <a:pt x="112909" y="645678"/>
                    <a:pt x="54301" y="613721"/>
                    <a:pt x="22347" y="555117"/>
                  </a:cubicBezTo>
                  <a:cubicBezTo>
                    <a:pt x="-25587" y="469866"/>
                    <a:pt x="6375" y="368622"/>
                    <a:pt x="91619" y="320683"/>
                  </a:cubicBezTo>
                  <a:lnTo>
                    <a:pt x="640305" y="22355"/>
                  </a:lnTo>
                  <a:cubicBezTo>
                    <a:pt x="725548" y="-25590"/>
                    <a:pt x="826773" y="6370"/>
                    <a:pt x="874708" y="91623"/>
                  </a:cubicBezTo>
                  <a:cubicBezTo>
                    <a:pt x="922652" y="176875"/>
                    <a:pt x="890689" y="278109"/>
                    <a:pt x="805446" y="326048"/>
                  </a:cubicBezTo>
                  <a:lnTo>
                    <a:pt x="256751" y="624386"/>
                  </a:lnTo>
                  <a:cubicBezTo>
                    <a:pt x="230077" y="640359"/>
                    <a:pt x="203470" y="645678"/>
                    <a:pt x="176825" y="645678"/>
                  </a:cubicBezTo>
                  <a:lnTo>
                    <a:pt x="176815" y="645678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8">
            <a:extLst>
              <a:ext uri="{FF2B5EF4-FFF2-40B4-BE49-F238E27FC236}">
                <a16:creationId xmlns:a16="http://schemas.microsoft.com/office/drawing/2014/main" id="{EF0B4FE0-C17A-0339-373C-610C7B741443}"/>
              </a:ext>
            </a:extLst>
          </p:cNvPr>
          <p:cNvSpPr/>
          <p:nvPr/>
        </p:nvSpPr>
        <p:spPr>
          <a:xfrm>
            <a:off x="1464150" y="4802802"/>
            <a:ext cx="620700" cy="355717"/>
          </a:xfrm>
          <a:custGeom>
            <a:avLst/>
            <a:gdLst>
              <a:gd name="connsiteX0" fmla="*/ 139482 w 2819603"/>
              <a:gd name="connsiteY0" fmla="*/ 0 h 1615888"/>
              <a:gd name="connsiteX1" fmla="*/ 97515 w 2819603"/>
              <a:gd name="connsiteY1" fmla="*/ 26060 h 1615888"/>
              <a:gd name="connsiteX2" fmla="*/ 96424 w 2819603"/>
              <a:gd name="connsiteY2" fmla="*/ 822577 h 1615888"/>
              <a:gd name="connsiteX3" fmla="*/ 181193 w 2819603"/>
              <a:gd name="connsiteY3" fmla="*/ 822220 h 1615888"/>
              <a:gd name="connsiteX4" fmla="*/ 181465 w 2819603"/>
              <a:gd name="connsiteY4" fmla="*/ 25703 h 1615888"/>
              <a:gd name="connsiteX5" fmla="*/ 139501 w 2819603"/>
              <a:gd name="connsiteY5" fmla="*/ 0 h 1615888"/>
              <a:gd name="connsiteX6" fmla="*/ 139482 w 2819603"/>
              <a:gd name="connsiteY6" fmla="*/ 0 h 1615888"/>
              <a:gd name="connsiteX7" fmla="*/ 1728349 w 2819603"/>
              <a:gd name="connsiteY7" fmla="*/ 49560 h 1615888"/>
              <a:gd name="connsiteX8" fmla="*/ 1731102 w 2819603"/>
              <a:gd name="connsiteY8" fmla="*/ 137768 h 1615888"/>
              <a:gd name="connsiteX9" fmla="*/ 1694279 w 2819603"/>
              <a:gd name="connsiteY9" fmla="*/ 328784 h 1615888"/>
              <a:gd name="connsiteX10" fmla="*/ 1828661 w 2819603"/>
              <a:gd name="connsiteY10" fmla="*/ 634930 h 1615888"/>
              <a:gd name="connsiteX11" fmla="*/ 1791098 w 2819603"/>
              <a:gd name="connsiteY11" fmla="*/ 806689 h 1615888"/>
              <a:gd name="connsiteX12" fmla="*/ 2768101 w 2819603"/>
              <a:gd name="connsiteY12" fmla="*/ 848925 h 1615888"/>
              <a:gd name="connsiteX13" fmla="*/ 2813933 w 2819603"/>
              <a:gd name="connsiteY13" fmla="*/ 781638 h 1615888"/>
              <a:gd name="connsiteX14" fmla="*/ 2814559 w 2819603"/>
              <a:gd name="connsiteY14" fmla="*/ 71761 h 1615888"/>
              <a:gd name="connsiteX15" fmla="*/ 2771708 w 2819603"/>
              <a:gd name="connsiteY15" fmla="*/ 3695 h 1615888"/>
              <a:gd name="connsiteX16" fmla="*/ 1728387 w 2819603"/>
              <a:gd name="connsiteY16" fmla="*/ 49541 h 1615888"/>
              <a:gd name="connsiteX17" fmla="*/ 1728349 w 2819603"/>
              <a:gd name="connsiteY17" fmla="*/ 49560 h 1615888"/>
              <a:gd name="connsiteX18" fmla="*/ 277442 w 2819603"/>
              <a:gd name="connsiteY18" fmla="*/ 9085 h 1615888"/>
              <a:gd name="connsiteX19" fmla="*/ 275972 w 2819603"/>
              <a:gd name="connsiteY19" fmla="*/ 840570 h 1615888"/>
              <a:gd name="connsiteX20" fmla="*/ 1025797 w 2819603"/>
              <a:gd name="connsiteY20" fmla="*/ 807986 h 1615888"/>
              <a:gd name="connsiteX21" fmla="*/ 987502 w 2819603"/>
              <a:gd name="connsiteY21" fmla="*/ 634948 h 1615888"/>
              <a:gd name="connsiteX22" fmla="*/ 1119853 w 2819603"/>
              <a:gd name="connsiteY22" fmla="*/ 330839 h 1615888"/>
              <a:gd name="connsiteX23" fmla="*/ 1084387 w 2819603"/>
              <a:gd name="connsiteY23" fmla="*/ 132915 h 1615888"/>
              <a:gd name="connsiteX24" fmla="*/ 1079517 w 2819603"/>
              <a:gd name="connsiteY24" fmla="*/ 96113 h 1615888"/>
              <a:gd name="connsiteX25" fmla="*/ 1088611 w 2819603"/>
              <a:gd name="connsiteY25" fmla="*/ 46449 h 1615888"/>
              <a:gd name="connsiteX26" fmla="*/ 277409 w 2819603"/>
              <a:gd name="connsiteY26" fmla="*/ 9081 h 1615888"/>
              <a:gd name="connsiteX27" fmla="*/ 277442 w 2819603"/>
              <a:gd name="connsiteY27" fmla="*/ 9086 h 1615888"/>
              <a:gd name="connsiteX28" fmla="*/ 1173345 w 2819603"/>
              <a:gd name="connsiteY28" fmla="*/ 96096 h 1615888"/>
              <a:gd name="connsiteX29" fmla="*/ 1175083 w 2819603"/>
              <a:gd name="connsiteY29" fmla="*/ 108202 h 1615888"/>
              <a:gd name="connsiteX30" fmla="*/ 1216595 w 2819603"/>
              <a:gd name="connsiteY30" fmla="*/ 371291 h 1615888"/>
              <a:gd name="connsiteX31" fmla="*/ 1081672 w 2819603"/>
              <a:gd name="connsiteY31" fmla="*/ 634927 h 1615888"/>
              <a:gd name="connsiteX32" fmla="*/ 1408267 w 2819603"/>
              <a:gd name="connsiteY32" fmla="*/ 960985 h 1615888"/>
              <a:gd name="connsiteX33" fmla="*/ 1734586 w 2819603"/>
              <a:gd name="connsiteY33" fmla="*/ 634927 h 1615888"/>
              <a:gd name="connsiteX34" fmla="*/ 1597917 w 2819603"/>
              <a:gd name="connsiteY34" fmla="*/ 369904 h 1615888"/>
              <a:gd name="connsiteX35" fmla="*/ 1640891 w 2819603"/>
              <a:gd name="connsiteY35" fmla="*/ 111054 h 1615888"/>
              <a:gd name="connsiteX36" fmla="*/ 1595695 w 2819603"/>
              <a:gd name="connsiteY36" fmla="*/ 50648 h 1615888"/>
              <a:gd name="connsiteX37" fmla="*/ 1220962 w 2819603"/>
              <a:gd name="connsiteY37" fmla="*/ 48864 h 1615888"/>
              <a:gd name="connsiteX38" fmla="*/ 1173279 w 2819603"/>
              <a:gd name="connsiteY38" fmla="*/ 96053 h 1615888"/>
              <a:gd name="connsiteX39" fmla="*/ 1173345 w 2819603"/>
              <a:gd name="connsiteY39" fmla="*/ 96096 h 1615888"/>
              <a:gd name="connsiteX40" fmla="*/ 1408286 w 2819603"/>
              <a:gd name="connsiteY40" fmla="*/ 496513 h 1615888"/>
              <a:gd name="connsiteX41" fmla="*/ 1546503 w 2819603"/>
              <a:gd name="connsiteY41" fmla="*/ 634933 h 1615888"/>
              <a:gd name="connsiteX42" fmla="*/ 1408286 w 2819603"/>
              <a:gd name="connsiteY42" fmla="*/ 772993 h 1615888"/>
              <a:gd name="connsiteX43" fmla="*/ 1269784 w 2819603"/>
              <a:gd name="connsiteY43" fmla="*/ 634933 h 1615888"/>
              <a:gd name="connsiteX44" fmla="*/ 1408286 w 2819603"/>
              <a:gd name="connsiteY44" fmla="*/ 496513 h 1615888"/>
              <a:gd name="connsiteX45" fmla="*/ 1408286 w 2819603"/>
              <a:gd name="connsiteY45" fmla="*/ 496513 h 1615888"/>
              <a:gd name="connsiteX46" fmla="*/ 1769141 w 2819603"/>
              <a:gd name="connsiteY46" fmla="*/ 848273 h 1615888"/>
              <a:gd name="connsiteX47" fmla="*/ 1451365 w 2819603"/>
              <a:gd name="connsiteY47" fmla="*/ 1052778 h 1615888"/>
              <a:gd name="connsiteX48" fmla="*/ 1729109 w 2819603"/>
              <a:gd name="connsiteY48" fmla="*/ 1590348 h 1615888"/>
              <a:gd name="connsiteX49" fmla="*/ 1817279 w 2819603"/>
              <a:gd name="connsiteY49" fmla="*/ 1576857 h 1615888"/>
              <a:gd name="connsiteX50" fmla="*/ 1845663 w 2819603"/>
              <a:gd name="connsiteY50" fmla="*/ 1407568 h 1615888"/>
              <a:gd name="connsiteX51" fmla="*/ 2000512 w 2819603"/>
              <a:gd name="connsiteY51" fmla="*/ 1482853 h 1615888"/>
              <a:gd name="connsiteX52" fmla="*/ 2062966 w 2819603"/>
              <a:gd name="connsiteY52" fmla="*/ 1418963 h 1615888"/>
              <a:gd name="connsiteX53" fmla="*/ 1769141 w 2819603"/>
              <a:gd name="connsiteY53" fmla="*/ 848273 h 1615888"/>
              <a:gd name="connsiteX54" fmla="*/ 1048067 w 2819603"/>
              <a:gd name="connsiteY54" fmla="*/ 849700 h 1615888"/>
              <a:gd name="connsiteX55" fmla="*/ 754979 w 2819603"/>
              <a:gd name="connsiteY55" fmla="*/ 1418906 h 1615888"/>
              <a:gd name="connsiteX56" fmla="*/ 817520 w 2819603"/>
              <a:gd name="connsiteY56" fmla="*/ 1482796 h 1615888"/>
              <a:gd name="connsiteX57" fmla="*/ 972285 w 2819603"/>
              <a:gd name="connsiteY57" fmla="*/ 1407512 h 1615888"/>
              <a:gd name="connsiteX58" fmla="*/ 1000754 w 2819603"/>
              <a:gd name="connsiteY58" fmla="*/ 1576771 h 1615888"/>
              <a:gd name="connsiteX59" fmla="*/ 1088925 w 2819603"/>
              <a:gd name="connsiteY59" fmla="*/ 1590263 h 1615888"/>
              <a:gd name="connsiteX60" fmla="*/ 1366669 w 2819603"/>
              <a:gd name="connsiteY60" fmla="*/ 1052911 h 1615888"/>
              <a:gd name="connsiteX61" fmla="*/ 1048048 w 2819603"/>
              <a:gd name="connsiteY61" fmla="*/ 849682 h 1615888"/>
              <a:gd name="connsiteX62" fmla="*/ 1048067 w 2819603"/>
              <a:gd name="connsiteY62" fmla="*/ 849700 h 16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19603" h="1615888">
                <a:moveTo>
                  <a:pt x="139482" y="0"/>
                </a:moveTo>
                <a:cubicBezTo>
                  <a:pt x="121680" y="42"/>
                  <a:pt x="105431" y="10134"/>
                  <a:pt x="97515" y="26060"/>
                </a:cubicBezTo>
                <a:cubicBezTo>
                  <a:pt x="-37095" y="295782"/>
                  <a:pt x="-27481" y="567008"/>
                  <a:pt x="96424" y="822577"/>
                </a:cubicBezTo>
                <a:cubicBezTo>
                  <a:pt x="113659" y="858015"/>
                  <a:pt x="164274" y="857806"/>
                  <a:pt x="181193" y="822220"/>
                </a:cubicBezTo>
                <a:cubicBezTo>
                  <a:pt x="305200" y="561646"/>
                  <a:pt x="316100" y="289238"/>
                  <a:pt x="181465" y="25703"/>
                </a:cubicBezTo>
                <a:cubicBezTo>
                  <a:pt x="173446" y="9904"/>
                  <a:pt x="157219" y="-21"/>
                  <a:pt x="139501" y="0"/>
                </a:cubicBezTo>
                <a:lnTo>
                  <a:pt x="139482" y="0"/>
                </a:lnTo>
                <a:close/>
                <a:moveTo>
                  <a:pt x="1728349" y="49560"/>
                </a:moveTo>
                <a:cubicBezTo>
                  <a:pt x="1738678" y="77906"/>
                  <a:pt x="1739665" y="108833"/>
                  <a:pt x="1731102" y="137768"/>
                </a:cubicBezTo>
                <a:cubicBezTo>
                  <a:pt x="1712392" y="200925"/>
                  <a:pt x="1700279" y="264435"/>
                  <a:pt x="1694279" y="328784"/>
                </a:cubicBezTo>
                <a:cubicBezTo>
                  <a:pt x="1776574" y="405680"/>
                  <a:pt x="1828661" y="514601"/>
                  <a:pt x="1828661" y="634930"/>
                </a:cubicBezTo>
                <a:cubicBezTo>
                  <a:pt x="1828661" y="696029"/>
                  <a:pt x="1815010" y="754088"/>
                  <a:pt x="1791098" y="806689"/>
                </a:cubicBezTo>
                <a:cubicBezTo>
                  <a:pt x="2110516" y="812522"/>
                  <a:pt x="2432687" y="825950"/>
                  <a:pt x="2768101" y="848925"/>
                </a:cubicBezTo>
                <a:cubicBezTo>
                  <a:pt x="2804193" y="851590"/>
                  <a:pt x="2829653" y="814221"/>
                  <a:pt x="2813933" y="781638"/>
                </a:cubicBezTo>
                <a:cubicBezTo>
                  <a:pt x="2700587" y="547039"/>
                  <a:pt x="2692271" y="316238"/>
                  <a:pt x="2814559" y="71761"/>
                </a:cubicBezTo>
                <a:cubicBezTo>
                  <a:pt x="2829966" y="41191"/>
                  <a:pt x="2808493" y="1385"/>
                  <a:pt x="2771708" y="3695"/>
                </a:cubicBezTo>
                <a:cubicBezTo>
                  <a:pt x="2411128" y="26314"/>
                  <a:pt x="2068367" y="44736"/>
                  <a:pt x="1728387" y="49541"/>
                </a:cubicBezTo>
                <a:lnTo>
                  <a:pt x="1728349" y="49560"/>
                </a:lnTo>
                <a:close/>
                <a:moveTo>
                  <a:pt x="277442" y="9085"/>
                </a:moveTo>
                <a:cubicBezTo>
                  <a:pt x="407415" y="282310"/>
                  <a:pt x="396284" y="573936"/>
                  <a:pt x="275972" y="840570"/>
                </a:cubicBezTo>
                <a:cubicBezTo>
                  <a:pt x="531339" y="824771"/>
                  <a:pt x="780026" y="813839"/>
                  <a:pt x="1025797" y="807986"/>
                </a:cubicBezTo>
                <a:cubicBezTo>
                  <a:pt x="1001466" y="755049"/>
                  <a:pt x="987502" y="696574"/>
                  <a:pt x="987502" y="634948"/>
                </a:cubicBezTo>
                <a:cubicBezTo>
                  <a:pt x="987502" y="515710"/>
                  <a:pt x="1038774" y="407611"/>
                  <a:pt x="1119853" y="330839"/>
                </a:cubicBezTo>
                <a:cubicBezTo>
                  <a:pt x="1114081" y="265797"/>
                  <a:pt x="1102680" y="200036"/>
                  <a:pt x="1084387" y="132915"/>
                </a:cubicBezTo>
                <a:cubicBezTo>
                  <a:pt x="1081159" y="120913"/>
                  <a:pt x="1079517" y="108534"/>
                  <a:pt x="1079517" y="96113"/>
                </a:cubicBezTo>
                <a:cubicBezTo>
                  <a:pt x="1079546" y="79138"/>
                  <a:pt x="1082631" y="62332"/>
                  <a:pt x="1088611" y="46449"/>
                </a:cubicBezTo>
                <a:cubicBezTo>
                  <a:pt x="822705" y="40133"/>
                  <a:pt x="553886" y="27524"/>
                  <a:pt x="277409" y="9081"/>
                </a:cubicBezTo>
                <a:lnTo>
                  <a:pt x="277442" y="9086"/>
                </a:lnTo>
                <a:close/>
                <a:moveTo>
                  <a:pt x="1173345" y="96096"/>
                </a:moveTo>
                <a:cubicBezTo>
                  <a:pt x="1173383" y="100209"/>
                  <a:pt x="1173972" y="104258"/>
                  <a:pt x="1175083" y="108202"/>
                </a:cubicBezTo>
                <a:cubicBezTo>
                  <a:pt x="1199394" y="197458"/>
                  <a:pt x="1212390" y="284908"/>
                  <a:pt x="1216595" y="371291"/>
                </a:cubicBezTo>
                <a:cubicBezTo>
                  <a:pt x="1135051" y="430794"/>
                  <a:pt x="1081672" y="526828"/>
                  <a:pt x="1081672" y="634927"/>
                </a:cubicBezTo>
                <a:cubicBezTo>
                  <a:pt x="1081672" y="814550"/>
                  <a:pt x="1228537" y="960985"/>
                  <a:pt x="1408267" y="960985"/>
                </a:cubicBezTo>
                <a:cubicBezTo>
                  <a:pt x="1587996" y="960985"/>
                  <a:pt x="1734586" y="814572"/>
                  <a:pt x="1734586" y="634927"/>
                </a:cubicBezTo>
                <a:cubicBezTo>
                  <a:pt x="1734586" y="525969"/>
                  <a:pt x="1680467" y="429306"/>
                  <a:pt x="1597917" y="369904"/>
                </a:cubicBezTo>
                <a:cubicBezTo>
                  <a:pt x="1602103" y="282555"/>
                  <a:pt x="1615592" y="196490"/>
                  <a:pt x="1640891" y="111054"/>
                </a:cubicBezTo>
                <a:cubicBezTo>
                  <a:pt x="1649881" y="80882"/>
                  <a:pt x="1627202" y="50583"/>
                  <a:pt x="1595695" y="50648"/>
                </a:cubicBezTo>
                <a:cubicBezTo>
                  <a:pt x="1470863" y="51361"/>
                  <a:pt x="1345993" y="50731"/>
                  <a:pt x="1220962" y="48864"/>
                </a:cubicBezTo>
                <a:cubicBezTo>
                  <a:pt x="1194553" y="48508"/>
                  <a:pt x="1173203" y="69846"/>
                  <a:pt x="1173279" y="96053"/>
                </a:cubicBezTo>
                <a:lnTo>
                  <a:pt x="1173345" y="96096"/>
                </a:lnTo>
                <a:close/>
                <a:moveTo>
                  <a:pt x="1408286" y="496513"/>
                </a:moveTo>
                <a:cubicBezTo>
                  <a:pt x="1486356" y="496513"/>
                  <a:pt x="1546503" y="556898"/>
                  <a:pt x="1546503" y="634933"/>
                </a:cubicBezTo>
                <a:cubicBezTo>
                  <a:pt x="1546503" y="712968"/>
                  <a:pt x="1486365" y="772993"/>
                  <a:pt x="1408286" y="772993"/>
                </a:cubicBezTo>
                <a:cubicBezTo>
                  <a:pt x="1330207" y="772993"/>
                  <a:pt x="1269784" y="712963"/>
                  <a:pt x="1269784" y="634933"/>
                </a:cubicBezTo>
                <a:cubicBezTo>
                  <a:pt x="1269784" y="556904"/>
                  <a:pt x="1330207" y="496513"/>
                  <a:pt x="1408286" y="496513"/>
                </a:cubicBezTo>
                <a:lnTo>
                  <a:pt x="1408286" y="496513"/>
                </a:lnTo>
                <a:close/>
                <a:moveTo>
                  <a:pt x="1769141" y="848273"/>
                </a:moveTo>
                <a:cubicBezTo>
                  <a:pt x="1702510" y="959770"/>
                  <a:pt x="1586145" y="1038812"/>
                  <a:pt x="1451365" y="1052778"/>
                </a:cubicBezTo>
                <a:lnTo>
                  <a:pt x="1729109" y="1590348"/>
                </a:lnTo>
                <a:cubicBezTo>
                  <a:pt x="1749746" y="1630481"/>
                  <a:pt x="1809599" y="1621316"/>
                  <a:pt x="1817279" y="1576857"/>
                </a:cubicBezTo>
                <a:lnTo>
                  <a:pt x="1845663" y="1407568"/>
                </a:lnTo>
                <a:lnTo>
                  <a:pt x="2000512" y="1482853"/>
                </a:lnTo>
                <a:cubicBezTo>
                  <a:pt x="2041274" y="1502872"/>
                  <a:pt x="2083936" y="1459229"/>
                  <a:pt x="2062966" y="1418963"/>
                </a:cubicBezTo>
                <a:lnTo>
                  <a:pt x="1769141" y="848273"/>
                </a:lnTo>
                <a:close/>
                <a:moveTo>
                  <a:pt x="1048067" y="849700"/>
                </a:moveTo>
                <a:lnTo>
                  <a:pt x="754979" y="1418906"/>
                </a:lnTo>
                <a:cubicBezTo>
                  <a:pt x="733901" y="1459229"/>
                  <a:pt x="776728" y="1502976"/>
                  <a:pt x="817520" y="1482796"/>
                </a:cubicBezTo>
                <a:lnTo>
                  <a:pt x="972285" y="1407512"/>
                </a:lnTo>
                <a:lnTo>
                  <a:pt x="1000754" y="1576771"/>
                </a:lnTo>
                <a:cubicBezTo>
                  <a:pt x="1008434" y="1621230"/>
                  <a:pt x="1068287" y="1630395"/>
                  <a:pt x="1088925" y="1590263"/>
                </a:cubicBezTo>
                <a:lnTo>
                  <a:pt x="1366669" y="1052911"/>
                </a:lnTo>
                <a:cubicBezTo>
                  <a:pt x="1231850" y="1039419"/>
                  <a:pt x="1115163" y="960805"/>
                  <a:pt x="1048048" y="849682"/>
                </a:cubicBezTo>
                <a:lnTo>
                  <a:pt x="1048067" y="849700"/>
                </a:lnTo>
                <a:close/>
              </a:path>
            </a:pathLst>
          </a:custGeom>
          <a:solidFill>
            <a:srgbClr val="5395C7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2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F701D46-03C9-698A-8456-97348177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Graphic 18">
            <a:extLst>
              <a:ext uri="{FF2B5EF4-FFF2-40B4-BE49-F238E27FC236}">
                <a16:creationId xmlns:a16="http://schemas.microsoft.com/office/drawing/2014/main" id="{F34FBDD4-3955-B36B-A26F-2ABE90F6F283}"/>
              </a:ext>
            </a:extLst>
          </p:cNvPr>
          <p:cNvSpPr/>
          <p:nvPr/>
        </p:nvSpPr>
        <p:spPr>
          <a:xfrm>
            <a:off x="2374862" y="1584885"/>
            <a:ext cx="7747073" cy="4888555"/>
          </a:xfrm>
          <a:custGeom>
            <a:avLst/>
            <a:gdLst>
              <a:gd name="connsiteX0" fmla="*/ 139482 w 2819603"/>
              <a:gd name="connsiteY0" fmla="*/ 0 h 1615888"/>
              <a:gd name="connsiteX1" fmla="*/ 97515 w 2819603"/>
              <a:gd name="connsiteY1" fmla="*/ 26060 h 1615888"/>
              <a:gd name="connsiteX2" fmla="*/ 96424 w 2819603"/>
              <a:gd name="connsiteY2" fmla="*/ 822577 h 1615888"/>
              <a:gd name="connsiteX3" fmla="*/ 181193 w 2819603"/>
              <a:gd name="connsiteY3" fmla="*/ 822220 h 1615888"/>
              <a:gd name="connsiteX4" fmla="*/ 181465 w 2819603"/>
              <a:gd name="connsiteY4" fmla="*/ 25703 h 1615888"/>
              <a:gd name="connsiteX5" fmla="*/ 139501 w 2819603"/>
              <a:gd name="connsiteY5" fmla="*/ 0 h 1615888"/>
              <a:gd name="connsiteX6" fmla="*/ 139482 w 2819603"/>
              <a:gd name="connsiteY6" fmla="*/ 0 h 1615888"/>
              <a:gd name="connsiteX7" fmla="*/ 1728349 w 2819603"/>
              <a:gd name="connsiteY7" fmla="*/ 49560 h 1615888"/>
              <a:gd name="connsiteX8" fmla="*/ 1731102 w 2819603"/>
              <a:gd name="connsiteY8" fmla="*/ 137768 h 1615888"/>
              <a:gd name="connsiteX9" fmla="*/ 1694279 w 2819603"/>
              <a:gd name="connsiteY9" fmla="*/ 328784 h 1615888"/>
              <a:gd name="connsiteX10" fmla="*/ 1828661 w 2819603"/>
              <a:gd name="connsiteY10" fmla="*/ 634930 h 1615888"/>
              <a:gd name="connsiteX11" fmla="*/ 1791098 w 2819603"/>
              <a:gd name="connsiteY11" fmla="*/ 806689 h 1615888"/>
              <a:gd name="connsiteX12" fmla="*/ 2768101 w 2819603"/>
              <a:gd name="connsiteY12" fmla="*/ 848925 h 1615888"/>
              <a:gd name="connsiteX13" fmla="*/ 2813933 w 2819603"/>
              <a:gd name="connsiteY13" fmla="*/ 781638 h 1615888"/>
              <a:gd name="connsiteX14" fmla="*/ 2814559 w 2819603"/>
              <a:gd name="connsiteY14" fmla="*/ 71761 h 1615888"/>
              <a:gd name="connsiteX15" fmla="*/ 2771708 w 2819603"/>
              <a:gd name="connsiteY15" fmla="*/ 3695 h 1615888"/>
              <a:gd name="connsiteX16" fmla="*/ 1728387 w 2819603"/>
              <a:gd name="connsiteY16" fmla="*/ 49541 h 1615888"/>
              <a:gd name="connsiteX17" fmla="*/ 1728349 w 2819603"/>
              <a:gd name="connsiteY17" fmla="*/ 49560 h 1615888"/>
              <a:gd name="connsiteX18" fmla="*/ 277442 w 2819603"/>
              <a:gd name="connsiteY18" fmla="*/ 9085 h 1615888"/>
              <a:gd name="connsiteX19" fmla="*/ 275972 w 2819603"/>
              <a:gd name="connsiteY19" fmla="*/ 840570 h 1615888"/>
              <a:gd name="connsiteX20" fmla="*/ 1025797 w 2819603"/>
              <a:gd name="connsiteY20" fmla="*/ 807986 h 1615888"/>
              <a:gd name="connsiteX21" fmla="*/ 987502 w 2819603"/>
              <a:gd name="connsiteY21" fmla="*/ 634948 h 1615888"/>
              <a:gd name="connsiteX22" fmla="*/ 1119853 w 2819603"/>
              <a:gd name="connsiteY22" fmla="*/ 330839 h 1615888"/>
              <a:gd name="connsiteX23" fmla="*/ 1084387 w 2819603"/>
              <a:gd name="connsiteY23" fmla="*/ 132915 h 1615888"/>
              <a:gd name="connsiteX24" fmla="*/ 1079517 w 2819603"/>
              <a:gd name="connsiteY24" fmla="*/ 96113 h 1615888"/>
              <a:gd name="connsiteX25" fmla="*/ 1088611 w 2819603"/>
              <a:gd name="connsiteY25" fmla="*/ 46449 h 1615888"/>
              <a:gd name="connsiteX26" fmla="*/ 277409 w 2819603"/>
              <a:gd name="connsiteY26" fmla="*/ 9081 h 1615888"/>
              <a:gd name="connsiteX27" fmla="*/ 277442 w 2819603"/>
              <a:gd name="connsiteY27" fmla="*/ 9086 h 1615888"/>
              <a:gd name="connsiteX28" fmla="*/ 1173345 w 2819603"/>
              <a:gd name="connsiteY28" fmla="*/ 96096 h 1615888"/>
              <a:gd name="connsiteX29" fmla="*/ 1175083 w 2819603"/>
              <a:gd name="connsiteY29" fmla="*/ 108202 h 1615888"/>
              <a:gd name="connsiteX30" fmla="*/ 1216595 w 2819603"/>
              <a:gd name="connsiteY30" fmla="*/ 371291 h 1615888"/>
              <a:gd name="connsiteX31" fmla="*/ 1081672 w 2819603"/>
              <a:gd name="connsiteY31" fmla="*/ 634927 h 1615888"/>
              <a:gd name="connsiteX32" fmla="*/ 1408267 w 2819603"/>
              <a:gd name="connsiteY32" fmla="*/ 960985 h 1615888"/>
              <a:gd name="connsiteX33" fmla="*/ 1734586 w 2819603"/>
              <a:gd name="connsiteY33" fmla="*/ 634927 h 1615888"/>
              <a:gd name="connsiteX34" fmla="*/ 1597917 w 2819603"/>
              <a:gd name="connsiteY34" fmla="*/ 369904 h 1615888"/>
              <a:gd name="connsiteX35" fmla="*/ 1640891 w 2819603"/>
              <a:gd name="connsiteY35" fmla="*/ 111054 h 1615888"/>
              <a:gd name="connsiteX36" fmla="*/ 1595695 w 2819603"/>
              <a:gd name="connsiteY36" fmla="*/ 50648 h 1615888"/>
              <a:gd name="connsiteX37" fmla="*/ 1220962 w 2819603"/>
              <a:gd name="connsiteY37" fmla="*/ 48864 h 1615888"/>
              <a:gd name="connsiteX38" fmla="*/ 1173279 w 2819603"/>
              <a:gd name="connsiteY38" fmla="*/ 96053 h 1615888"/>
              <a:gd name="connsiteX39" fmla="*/ 1173345 w 2819603"/>
              <a:gd name="connsiteY39" fmla="*/ 96096 h 1615888"/>
              <a:gd name="connsiteX40" fmla="*/ 1408286 w 2819603"/>
              <a:gd name="connsiteY40" fmla="*/ 496513 h 1615888"/>
              <a:gd name="connsiteX41" fmla="*/ 1546503 w 2819603"/>
              <a:gd name="connsiteY41" fmla="*/ 634933 h 1615888"/>
              <a:gd name="connsiteX42" fmla="*/ 1408286 w 2819603"/>
              <a:gd name="connsiteY42" fmla="*/ 772993 h 1615888"/>
              <a:gd name="connsiteX43" fmla="*/ 1269784 w 2819603"/>
              <a:gd name="connsiteY43" fmla="*/ 634933 h 1615888"/>
              <a:gd name="connsiteX44" fmla="*/ 1408286 w 2819603"/>
              <a:gd name="connsiteY44" fmla="*/ 496513 h 1615888"/>
              <a:gd name="connsiteX45" fmla="*/ 1408286 w 2819603"/>
              <a:gd name="connsiteY45" fmla="*/ 496513 h 1615888"/>
              <a:gd name="connsiteX46" fmla="*/ 1769141 w 2819603"/>
              <a:gd name="connsiteY46" fmla="*/ 848273 h 1615888"/>
              <a:gd name="connsiteX47" fmla="*/ 1451365 w 2819603"/>
              <a:gd name="connsiteY47" fmla="*/ 1052778 h 1615888"/>
              <a:gd name="connsiteX48" fmla="*/ 1729109 w 2819603"/>
              <a:gd name="connsiteY48" fmla="*/ 1590348 h 1615888"/>
              <a:gd name="connsiteX49" fmla="*/ 1817279 w 2819603"/>
              <a:gd name="connsiteY49" fmla="*/ 1576857 h 1615888"/>
              <a:gd name="connsiteX50" fmla="*/ 1845663 w 2819603"/>
              <a:gd name="connsiteY50" fmla="*/ 1407568 h 1615888"/>
              <a:gd name="connsiteX51" fmla="*/ 2000512 w 2819603"/>
              <a:gd name="connsiteY51" fmla="*/ 1482853 h 1615888"/>
              <a:gd name="connsiteX52" fmla="*/ 2062966 w 2819603"/>
              <a:gd name="connsiteY52" fmla="*/ 1418963 h 1615888"/>
              <a:gd name="connsiteX53" fmla="*/ 1769141 w 2819603"/>
              <a:gd name="connsiteY53" fmla="*/ 848273 h 1615888"/>
              <a:gd name="connsiteX54" fmla="*/ 1048067 w 2819603"/>
              <a:gd name="connsiteY54" fmla="*/ 849700 h 1615888"/>
              <a:gd name="connsiteX55" fmla="*/ 754979 w 2819603"/>
              <a:gd name="connsiteY55" fmla="*/ 1418906 h 1615888"/>
              <a:gd name="connsiteX56" fmla="*/ 817520 w 2819603"/>
              <a:gd name="connsiteY56" fmla="*/ 1482796 h 1615888"/>
              <a:gd name="connsiteX57" fmla="*/ 972285 w 2819603"/>
              <a:gd name="connsiteY57" fmla="*/ 1407512 h 1615888"/>
              <a:gd name="connsiteX58" fmla="*/ 1000754 w 2819603"/>
              <a:gd name="connsiteY58" fmla="*/ 1576771 h 1615888"/>
              <a:gd name="connsiteX59" fmla="*/ 1088925 w 2819603"/>
              <a:gd name="connsiteY59" fmla="*/ 1590263 h 1615888"/>
              <a:gd name="connsiteX60" fmla="*/ 1366669 w 2819603"/>
              <a:gd name="connsiteY60" fmla="*/ 1052911 h 1615888"/>
              <a:gd name="connsiteX61" fmla="*/ 1048048 w 2819603"/>
              <a:gd name="connsiteY61" fmla="*/ 849682 h 1615888"/>
              <a:gd name="connsiteX62" fmla="*/ 1048067 w 2819603"/>
              <a:gd name="connsiteY62" fmla="*/ 849700 h 16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19603" h="1615888">
                <a:moveTo>
                  <a:pt x="139482" y="0"/>
                </a:moveTo>
                <a:cubicBezTo>
                  <a:pt x="121680" y="42"/>
                  <a:pt x="105431" y="10134"/>
                  <a:pt x="97515" y="26060"/>
                </a:cubicBezTo>
                <a:cubicBezTo>
                  <a:pt x="-37095" y="295782"/>
                  <a:pt x="-27481" y="567008"/>
                  <a:pt x="96424" y="822577"/>
                </a:cubicBezTo>
                <a:cubicBezTo>
                  <a:pt x="113659" y="858015"/>
                  <a:pt x="164274" y="857806"/>
                  <a:pt x="181193" y="822220"/>
                </a:cubicBezTo>
                <a:cubicBezTo>
                  <a:pt x="305200" y="561646"/>
                  <a:pt x="316100" y="289238"/>
                  <a:pt x="181465" y="25703"/>
                </a:cubicBezTo>
                <a:cubicBezTo>
                  <a:pt x="173446" y="9904"/>
                  <a:pt x="157219" y="-21"/>
                  <a:pt x="139501" y="0"/>
                </a:cubicBezTo>
                <a:lnTo>
                  <a:pt x="139482" y="0"/>
                </a:lnTo>
                <a:close/>
                <a:moveTo>
                  <a:pt x="1728349" y="49560"/>
                </a:moveTo>
                <a:cubicBezTo>
                  <a:pt x="1738678" y="77906"/>
                  <a:pt x="1739665" y="108833"/>
                  <a:pt x="1731102" y="137768"/>
                </a:cubicBezTo>
                <a:cubicBezTo>
                  <a:pt x="1712392" y="200925"/>
                  <a:pt x="1700279" y="264435"/>
                  <a:pt x="1694279" y="328784"/>
                </a:cubicBezTo>
                <a:cubicBezTo>
                  <a:pt x="1776574" y="405680"/>
                  <a:pt x="1828661" y="514601"/>
                  <a:pt x="1828661" y="634930"/>
                </a:cubicBezTo>
                <a:cubicBezTo>
                  <a:pt x="1828661" y="696029"/>
                  <a:pt x="1815010" y="754088"/>
                  <a:pt x="1791098" y="806689"/>
                </a:cubicBezTo>
                <a:cubicBezTo>
                  <a:pt x="2110516" y="812522"/>
                  <a:pt x="2432687" y="825950"/>
                  <a:pt x="2768101" y="848925"/>
                </a:cubicBezTo>
                <a:cubicBezTo>
                  <a:pt x="2804193" y="851590"/>
                  <a:pt x="2829653" y="814221"/>
                  <a:pt x="2813933" y="781638"/>
                </a:cubicBezTo>
                <a:cubicBezTo>
                  <a:pt x="2700587" y="547039"/>
                  <a:pt x="2692271" y="316238"/>
                  <a:pt x="2814559" y="71761"/>
                </a:cubicBezTo>
                <a:cubicBezTo>
                  <a:pt x="2829966" y="41191"/>
                  <a:pt x="2808493" y="1385"/>
                  <a:pt x="2771708" y="3695"/>
                </a:cubicBezTo>
                <a:cubicBezTo>
                  <a:pt x="2411128" y="26314"/>
                  <a:pt x="2068367" y="44736"/>
                  <a:pt x="1728387" y="49541"/>
                </a:cubicBezTo>
                <a:lnTo>
                  <a:pt x="1728349" y="49560"/>
                </a:lnTo>
                <a:close/>
                <a:moveTo>
                  <a:pt x="277442" y="9085"/>
                </a:moveTo>
                <a:cubicBezTo>
                  <a:pt x="407415" y="282310"/>
                  <a:pt x="396284" y="573936"/>
                  <a:pt x="275972" y="840570"/>
                </a:cubicBezTo>
                <a:cubicBezTo>
                  <a:pt x="531339" y="824771"/>
                  <a:pt x="780026" y="813839"/>
                  <a:pt x="1025797" y="807986"/>
                </a:cubicBezTo>
                <a:cubicBezTo>
                  <a:pt x="1001466" y="755049"/>
                  <a:pt x="987502" y="696574"/>
                  <a:pt x="987502" y="634948"/>
                </a:cubicBezTo>
                <a:cubicBezTo>
                  <a:pt x="987502" y="515710"/>
                  <a:pt x="1038774" y="407611"/>
                  <a:pt x="1119853" y="330839"/>
                </a:cubicBezTo>
                <a:cubicBezTo>
                  <a:pt x="1114081" y="265797"/>
                  <a:pt x="1102680" y="200036"/>
                  <a:pt x="1084387" y="132915"/>
                </a:cubicBezTo>
                <a:cubicBezTo>
                  <a:pt x="1081159" y="120913"/>
                  <a:pt x="1079517" y="108534"/>
                  <a:pt x="1079517" y="96113"/>
                </a:cubicBezTo>
                <a:cubicBezTo>
                  <a:pt x="1079546" y="79138"/>
                  <a:pt x="1082631" y="62332"/>
                  <a:pt x="1088611" y="46449"/>
                </a:cubicBezTo>
                <a:cubicBezTo>
                  <a:pt x="822705" y="40133"/>
                  <a:pt x="553886" y="27524"/>
                  <a:pt x="277409" y="9081"/>
                </a:cubicBezTo>
                <a:lnTo>
                  <a:pt x="277442" y="9086"/>
                </a:lnTo>
                <a:close/>
                <a:moveTo>
                  <a:pt x="1173345" y="96096"/>
                </a:moveTo>
                <a:cubicBezTo>
                  <a:pt x="1173383" y="100209"/>
                  <a:pt x="1173972" y="104258"/>
                  <a:pt x="1175083" y="108202"/>
                </a:cubicBezTo>
                <a:cubicBezTo>
                  <a:pt x="1199394" y="197458"/>
                  <a:pt x="1212390" y="284908"/>
                  <a:pt x="1216595" y="371291"/>
                </a:cubicBezTo>
                <a:cubicBezTo>
                  <a:pt x="1135051" y="430794"/>
                  <a:pt x="1081672" y="526828"/>
                  <a:pt x="1081672" y="634927"/>
                </a:cubicBezTo>
                <a:cubicBezTo>
                  <a:pt x="1081672" y="814550"/>
                  <a:pt x="1228537" y="960985"/>
                  <a:pt x="1408267" y="960985"/>
                </a:cubicBezTo>
                <a:cubicBezTo>
                  <a:pt x="1587996" y="960985"/>
                  <a:pt x="1734586" y="814572"/>
                  <a:pt x="1734586" y="634927"/>
                </a:cubicBezTo>
                <a:cubicBezTo>
                  <a:pt x="1734586" y="525969"/>
                  <a:pt x="1680467" y="429306"/>
                  <a:pt x="1597917" y="369904"/>
                </a:cubicBezTo>
                <a:cubicBezTo>
                  <a:pt x="1602103" y="282555"/>
                  <a:pt x="1615592" y="196490"/>
                  <a:pt x="1640891" y="111054"/>
                </a:cubicBezTo>
                <a:cubicBezTo>
                  <a:pt x="1649881" y="80882"/>
                  <a:pt x="1627202" y="50583"/>
                  <a:pt x="1595695" y="50648"/>
                </a:cubicBezTo>
                <a:cubicBezTo>
                  <a:pt x="1470863" y="51361"/>
                  <a:pt x="1345993" y="50731"/>
                  <a:pt x="1220962" y="48864"/>
                </a:cubicBezTo>
                <a:cubicBezTo>
                  <a:pt x="1194553" y="48508"/>
                  <a:pt x="1173203" y="69846"/>
                  <a:pt x="1173279" y="96053"/>
                </a:cubicBezTo>
                <a:lnTo>
                  <a:pt x="1173345" y="96096"/>
                </a:lnTo>
                <a:close/>
                <a:moveTo>
                  <a:pt x="1408286" y="496513"/>
                </a:moveTo>
                <a:cubicBezTo>
                  <a:pt x="1486356" y="496513"/>
                  <a:pt x="1546503" y="556898"/>
                  <a:pt x="1546503" y="634933"/>
                </a:cubicBezTo>
                <a:cubicBezTo>
                  <a:pt x="1546503" y="712968"/>
                  <a:pt x="1486365" y="772993"/>
                  <a:pt x="1408286" y="772993"/>
                </a:cubicBezTo>
                <a:cubicBezTo>
                  <a:pt x="1330207" y="772993"/>
                  <a:pt x="1269784" y="712963"/>
                  <a:pt x="1269784" y="634933"/>
                </a:cubicBezTo>
                <a:cubicBezTo>
                  <a:pt x="1269784" y="556904"/>
                  <a:pt x="1330207" y="496513"/>
                  <a:pt x="1408286" y="496513"/>
                </a:cubicBezTo>
                <a:lnTo>
                  <a:pt x="1408286" y="496513"/>
                </a:lnTo>
                <a:close/>
                <a:moveTo>
                  <a:pt x="1769141" y="848273"/>
                </a:moveTo>
                <a:cubicBezTo>
                  <a:pt x="1702510" y="959770"/>
                  <a:pt x="1586145" y="1038812"/>
                  <a:pt x="1451365" y="1052778"/>
                </a:cubicBezTo>
                <a:lnTo>
                  <a:pt x="1729109" y="1590348"/>
                </a:lnTo>
                <a:cubicBezTo>
                  <a:pt x="1749746" y="1630481"/>
                  <a:pt x="1809599" y="1621316"/>
                  <a:pt x="1817279" y="1576857"/>
                </a:cubicBezTo>
                <a:lnTo>
                  <a:pt x="1845663" y="1407568"/>
                </a:lnTo>
                <a:lnTo>
                  <a:pt x="2000512" y="1482853"/>
                </a:lnTo>
                <a:cubicBezTo>
                  <a:pt x="2041274" y="1502872"/>
                  <a:pt x="2083936" y="1459229"/>
                  <a:pt x="2062966" y="1418963"/>
                </a:cubicBezTo>
                <a:lnTo>
                  <a:pt x="1769141" y="848273"/>
                </a:lnTo>
                <a:close/>
                <a:moveTo>
                  <a:pt x="1048067" y="849700"/>
                </a:moveTo>
                <a:lnTo>
                  <a:pt x="754979" y="1418906"/>
                </a:lnTo>
                <a:cubicBezTo>
                  <a:pt x="733901" y="1459229"/>
                  <a:pt x="776728" y="1502976"/>
                  <a:pt x="817520" y="1482796"/>
                </a:cubicBezTo>
                <a:lnTo>
                  <a:pt x="972285" y="1407512"/>
                </a:lnTo>
                <a:lnTo>
                  <a:pt x="1000754" y="1576771"/>
                </a:lnTo>
                <a:cubicBezTo>
                  <a:pt x="1008434" y="1621230"/>
                  <a:pt x="1068287" y="1630395"/>
                  <a:pt x="1088925" y="1590263"/>
                </a:cubicBezTo>
                <a:lnTo>
                  <a:pt x="1366669" y="1052911"/>
                </a:lnTo>
                <a:cubicBezTo>
                  <a:pt x="1231850" y="1039419"/>
                  <a:pt x="1115163" y="960805"/>
                  <a:pt x="1048048" y="849682"/>
                </a:cubicBezTo>
                <a:lnTo>
                  <a:pt x="1048067" y="849700"/>
                </a:lnTo>
                <a:close/>
              </a:path>
            </a:pathLst>
          </a:custGeom>
          <a:solidFill>
            <a:srgbClr val="FFFFFF">
              <a:alpha val="5098"/>
            </a:srgbClr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F6AE0-9D6E-66A0-A342-4F423D0EA4A7}"/>
              </a:ext>
            </a:extLst>
          </p:cNvPr>
          <p:cNvSpPr txBox="1"/>
          <p:nvPr/>
        </p:nvSpPr>
        <p:spPr>
          <a:xfrm>
            <a:off x="2618869" y="2828834"/>
            <a:ext cx="725906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educational support that helps more students.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8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Childcare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</a:t>
            </a:r>
          </a:p>
        </p:txBody>
      </p:sp>
      <p:grpSp>
        <p:nvGrpSpPr>
          <p:cNvPr id="23" name="Graphic 11">
            <a:extLst>
              <a:ext uri="{FF2B5EF4-FFF2-40B4-BE49-F238E27FC236}">
                <a16:creationId xmlns:a16="http://schemas.microsoft.com/office/drawing/2014/main" id="{9D0A8FB6-54F3-E45F-971C-09C1C0223960}"/>
              </a:ext>
            </a:extLst>
          </p:cNvPr>
          <p:cNvGrpSpPr/>
          <p:nvPr/>
        </p:nvGrpSpPr>
        <p:grpSpPr>
          <a:xfrm>
            <a:off x="1531369" y="3769195"/>
            <a:ext cx="485545" cy="522691"/>
            <a:chOff x="4864100" y="2101850"/>
            <a:chExt cx="2464595" cy="2653148"/>
          </a:xfrm>
          <a:solidFill>
            <a:srgbClr val="5395C7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B86935-EAF7-1392-D784-C94A27927BE6}"/>
                </a:ext>
              </a:extLst>
            </p:cNvPr>
            <p:cNvSpPr/>
            <p:nvPr/>
          </p:nvSpPr>
          <p:spPr>
            <a:xfrm>
              <a:off x="5052207" y="2101850"/>
              <a:ext cx="948227" cy="926988"/>
            </a:xfrm>
            <a:custGeom>
              <a:avLst/>
              <a:gdLst>
                <a:gd name="connsiteX0" fmla="*/ 948227 w 948227"/>
                <a:gd name="connsiteY0" fmla="*/ 463494 h 926988"/>
                <a:gd name="connsiteX1" fmla="*/ 474115 w 948227"/>
                <a:gd name="connsiteY1" fmla="*/ 926988 h 926988"/>
                <a:gd name="connsiteX2" fmla="*/ 0 w 948227"/>
                <a:gd name="connsiteY2" fmla="*/ 463494 h 926988"/>
                <a:gd name="connsiteX3" fmla="*/ 474115 w 948227"/>
                <a:gd name="connsiteY3" fmla="*/ 0 h 926988"/>
                <a:gd name="connsiteX4" fmla="*/ 948227 w 948227"/>
                <a:gd name="connsiteY4" fmla="*/ 463494 h 9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227" h="926988">
                  <a:moveTo>
                    <a:pt x="948227" y="463494"/>
                  </a:moveTo>
                  <a:cubicBezTo>
                    <a:pt x="948227" y="719468"/>
                    <a:pt x="735982" y="926988"/>
                    <a:pt x="474115" y="926988"/>
                  </a:cubicBezTo>
                  <a:cubicBezTo>
                    <a:pt x="212248" y="926988"/>
                    <a:pt x="0" y="719477"/>
                    <a:pt x="0" y="463494"/>
                  </a:cubicBezTo>
                  <a:cubicBezTo>
                    <a:pt x="0" y="207511"/>
                    <a:pt x="212248" y="0"/>
                    <a:pt x="474115" y="0"/>
                  </a:cubicBezTo>
                  <a:cubicBezTo>
                    <a:pt x="735982" y="0"/>
                    <a:pt x="948227" y="207511"/>
                    <a:pt x="948227" y="463494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274AC64-68F7-4767-0CA4-F972B6A46727}"/>
                </a:ext>
              </a:extLst>
            </p:cNvPr>
            <p:cNvSpPr/>
            <p:nvPr/>
          </p:nvSpPr>
          <p:spPr>
            <a:xfrm>
              <a:off x="6708944" y="2448126"/>
              <a:ext cx="532713" cy="522097"/>
            </a:xfrm>
            <a:custGeom>
              <a:avLst/>
              <a:gdLst>
                <a:gd name="connsiteX0" fmla="*/ 532714 w 532713"/>
                <a:gd name="connsiteY0" fmla="*/ 261063 h 522097"/>
                <a:gd name="connsiteX1" fmla="*/ 266357 w 532713"/>
                <a:gd name="connsiteY1" fmla="*/ 522098 h 522097"/>
                <a:gd name="connsiteX2" fmla="*/ 0 w 532713"/>
                <a:gd name="connsiteY2" fmla="*/ 261063 h 522097"/>
                <a:gd name="connsiteX3" fmla="*/ 266357 w 532713"/>
                <a:gd name="connsiteY3" fmla="*/ 0 h 522097"/>
                <a:gd name="connsiteX4" fmla="*/ 532714 w 532713"/>
                <a:gd name="connsiteY4" fmla="*/ 261063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13" h="522097">
                  <a:moveTo>
                    <a:pt x="532714" y="261063"/>
                  </a:moveTo>
                  <a:cubicBezTo>
                    <a:pt x="532714" y="405214"/>
                    <a:pt x="413471" y="522098"/>
                    <a:pt x="266357" y="522098"/>
                  </a:cubicBezTo>
                  <a:cubicBezTo>
                    <a:pt x="119242" y="522098"/>
                    <a:pt x="0" y="405223"/>
                    <a:pt x="0" y="261063"/>
                  </a:cubicBezTo>
                  <a:cubicBezTo>
                    <a:pt x="0" y="116903"/>
                    <a:pt x="119242" y="0"/>
                    <a:pt x="266357" y="0"/>
                  </a:cubicBezTo>
                  <a:cubicBezTo>
                    <a:pt x="413471" y="0"/>
                    <a:pt x="532714" y="116875"/>
                    <a:pt x="532714" y="261063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A559E51-0945-9906-1DDE-41CF371E187B}"/>
                </a:ext>
              </a:extLst>
            </p:cNvPr>
            <p:cNvSpPr/>
            <p:nvPr/>
          </p:nvSpPr>
          <p:spPr>
            <a:xfrm>
              <a:off x="4864100" y="3158578"/>
              <a:ext cx="2464595" cy="1596420"/>
            </a:xfrm>
            <a:custGeom>
              <a:avLst/>
              <a:gdLst>
                <a:gd name="connsiteX0" fmla="*/ 2441483 w 2464595"/>
                <a:gd name="connsiteY0" fmla="*/ 429670 h 1596420"/>
                <a:gd name="connsiteX1" fmla="*/ 2153837 w 2464595"/>
                <a:gd name="connsiteY1" fmla="*/ 339101 h 1596420"/>
                <a:gd name="connsiteX2" fmla="*/ 1466655 w 2464595"/>
                <a:gd name="connsiteY2" fmla="*/ 696061 h 1596420"/>
                <a:gd name="connsiteX3" fmla="*/ 225435 w 2464595"/>
                <a:gd name="connsiteY3" fmla="*/ 72719 h 1596420"/>
                <a:gd name="connsiteX4" fmla="*/ 118902 w 2464595"/>
                <a:gd name="connsiteY4" fmla="*/ 1596421 h 1596420"/>
                <a:gd name="connsiteX5" fmla="*/ 1338813 w 2464595"/>
                <a:gd name="connsiteY5" fmla="*/ 1596421 h 1596420"/>
                <a:gd name="connsiteX6" fmla="*/ 1376122 w 2464595"/>
                <a:gd name="connsiteY6" fmla="*/ 1287428 h 1596420"/>
                <a:gd name="connsiteX7" fmla="*/ 443876 w 2464595"/>
                <a:gd name="connsiteY7" fmla="*/ 546878 h 1596420"/>
                <a:gd name="connsiteX8" fmla="*/ 518454 w 2464595"/>
                <a:gd name="connsiteY8" fmla="*/ 536214 h 1596420"/>
                <a:gd name="connsiteX9" fmla="*/ 1402768 w 2464595"/>
                <a:gd name="connsiteY9" fmla="*/ 1207485 h 1596420"/>
                <a:gd name="connsiteX10" fmla="*/ 2350960 w 2464595"/>
                <a:gd name="connsiteY10" fmla="*/ 717343 h 1596420"/>
                <a:gd name="connsiteX11" fmla="*/ 2441521 w 2464595"/>
                <a:gd name="connsiteY11" fmla="*/ 429670 h 1596420"/>
                <a:gd name="connsiteX12" fmla="*/ 2441483 w 2464595"/>
                <a:gd name="connsiteY12" fmla="*/ 429670 h 15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595" h="1596420">
                  <a:moveTo>
                    <a:pt x="2441483" y="429670"/>
                  </a:moveTo>
                  <a:cubicBezTo>
                    <a:pt x="2388202" y="323127"/>
                    <a:pt x="2260370" y="285815"/>
                    <a:pt x="2153837" y="339101"/>
                  </a:cubicBezTo>
                  <a:lnTo>
                    <a:pt x="1466655" y="696061"/>
                  </a:lnTo>
                  <a:cubicBezTo>
                    <a:pt x="1392085" y="584153"/>
                    <a:pt x="784785" y="-246943"/>
                    <a:pt x="225435" y="72719"/>
                  </a:cubicBezTo>
                  <a:cubicBezTo>
                    <a:pt x="-131483" y="275188"/>
                    <a:pt x="17677" y="1159565"/>
                    <a:pt x="118902" y="1596421"/>
                  </a:cubicBezTo>
                  <a:lnTo>
                    <a:pt x="1338813" y="1596421"/>
                  </a:lnTo>
                  <a:lnTo>
                    <a:pt x="1376122" y="1287428"/>
                  </a:lnTo>
                  <a:cubicBezTo>
                    <a:pt x="1354833" y="1271445"/>
                    <a:pt x="427894" y="568179"/>
                    <a:pt x="443876" y="546878"/>
                  </a:cubicBezTo>
                  <a:cubicBezTo>
                    <a:pt x="459854" y="525587"/>
                    <a:pt x="497162" y="520240"/>
                    <a:pt x="518454" y="536214"/>
                  </a:cubicBezTo>
                  <a:lnTo>
                    <a:pt x="1402768" y="1207485"/>
                  </a:lnTo>
                  <a:lnTo>
                    <a:pt x="2350960" y="717343"/>
                  </a:lnTo>
                  <a:cubicBezTo>
                    <a:pt x="2452185" y="658739"/>
                    <a:pt x="2494802" y="530895"/>
                    <a:pt x="2441521" y="429670"/>
                  </a:cubicBezTo>
                  <a:lnTo>
                    <a:pt x="2441483" y="429670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427DA2B-69FE-D6EC-1DC6-47EFED16306D}"/>
                </a:ext>
              </a:extLst>
            </p:cNvPr>
            <p:cNvSpPr/>
            <p:nvPr/>
          </p:nvSpPr>
          <p:spPr>
            <a:xfrm>
              <a:off x="6249790" y="3033140"/>
              <a:ext cx="897061" cy="645677"/>
            </a:xfrm>
            <a:custGeom>
              <a:avLst/>
              <a:gdLst>
                <a:gd name="connsiteX0" fmla="*/ 176815 w 897061"/>
                <a:gd name="connsiteY0" fmla="*/ 645678 h 645677"/>
                <a:gd name="connsiteX1" fmla="*/ 22347 w 897061"/>
                <a:gd name="connsiteY1" fmla="*/ 555117 h 645677"/>
                <a:gd name="connsiteX2" fmla="*/ 91619 w 897061"/>
                <a:gd name="connsiteY2" fmla="*/ 320683 h 645677"/>
                <a:gd name="connsiteX3" fmla="*/ 640305 w 897061"/>
                <a:gd name="connsiteY3" fmla="*/ 22355 h 645677"/>
                <a:gd name="connsiteX4" fmla="*/ 874708 w 897061"/>
                <a:gd name="connsiteY4" fmla="*/ 91623 h 645677"/>
                <a:gd name="connsiteX5" fmla="*/ 805446 w 897061"/>
                <a:gd name="connsiteY5" fmla="*/ 326048 h 645677"/>
                <a:gd name="connsiteX6" fmla="*/ 256751 w 897061"/>
                <a:gd name="connsiteY6" fmla="*/ 624386 h 645677"/>
                <a:gd name="connsiteX7" fmla="*/ 176825 w 897061"/>
                <a:gd name="connsiteY7" fmla="*/ 645678 h 645677"/>
                <a:gd name="connsiteX8" fmla="*/ 176815 w 897061"/>
                <a:gd name="connsiteY8" fmla="*/ 645678 h 6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061" h="645677">
                  <a:moveTo>
                    <a:pt x="176815" y="645678"/>
                  </a:moveTo>
                  <a:cubicBezTo>
                    <a:pt x="112909" y="645678"/>
                    <a:pt x="54301" y="613721"/>
                    <a:pt x="22347" y="555117"/>
                  </a:cubicBezTo>
                  <a:cubicBezTo>
                    <a:pt x="-25587" y="469866"/>
                    <a:pt x="6375" y="368622"/>
                    <a:pt x="91619" y="320683"/>
                  </a:cubicBezTo>
                  <a:lnTo>
                    <a:pt x="640305" y="22355"/>
                  </a:lnTo>
                  <a:cubicBezTo>
                    <a:pt x="725548" y="-25590"/>
                    <a:pt x="826773" y="6370"/>
                    <a:pt x="874708" y="91623"/>
                  </a:cubicBezTo>
                  <a:cubicBezTo>
                    <a:pt x="922652" y="176875"/>
                    <a:pt x="890689" y="278109"/>
                    <a:pt x="805446" y="326048"/>
                  </a:cubicBezTo>
                  <a:lnTo>
                    <a:pt x="256751" y="624386"/>
                  </a:lnTo>
                  <a:cubicBezTo>
                    <a:pt x="230077" y="640359"/>
                    <a:pt x="203470" y="645678"/>
                    <a:pt x="176825" y="645678"/>
                  </a:cubicBezTo>
                  <a:lnTo>
                    <a:pt x="176815" y="645678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8">
            <a:extLst>
              <a:ext uri="{FF2B5EF4-FFF2-40B4-BE49-F238E27FC236}">
                <a16:creationId xmlns:a16="http://schemas.microsoft.com/office/drawing/2014/main" id="{EF0B4FE0-C17A-0339-373C-610C7B741443}"/>
              </a:ext>
            </a:extLst>
          </p:cNvPr>
          <p:cNvSpPr/>
          <p:nvPr/>
        </p:nvSpPr>
        <p:spPr>
          <a:xfrm>
            <a:off x="1464150" y="4802802"/>
            <a:ext cx="620700" cy="355717"/>
          </a:xfrm>
          <a:custGeom>
            <a:avLst/>
            <a:gdLst>
              <a:gd name="connsiteX0" fmla="*/ 139482 w 2819603"/>
              <a:gd name="connsiteY0" fmla="*/ 0 h 1615888"/>
              <a:gd name="connsiteX1" fmla="*/ 97515 w 2819603"/>
              <a:gd name="connsiteY1" fmla="*/ 26060 h 1615888"/>
              <a:gd name="connsiteX2" fmla="*/ 96424 w 2819603"/>
              <a:gd name="connsiteY2" fmla="*/ 822577 h 1615888"/>
              <a:gd name="connsiteX3" fmla="*/ 181193 w 2819603"/>
              <a:gd name="connsiteY3" fmla="*/ 822220 h 1615888"/>
              <a:gd name="connsiteX4" fmla="*/ 181465 w 2819603"/>
              <a:gd name="connsiteY4" fmla="*/ 25703 h 1615888"/>
              <a:gd name="connsiteX5" fmla="*/ 139501 w 2819603"/>
              <a:gd name="connsiteY5" fmla="*/ 0 h 1615888"/>
              <a:gd name="connsiteX6" fmla="*/ 139482 w 2819603"/>
              <a:gd name="connsiteY6" fmla="*/ 0 h 1615888"/>
              <a:gd name="connsiteX7" fmla="*/ 1728349 w 2819603"/>
              <a:gd name="connsiteY7" fmla="*/ 49560 h 1615888"/>
              <a:gd name="connsiteX8" fmla="*/ 1731102 w 2819603"/>
              <a:gd name="connsiteY8" fmla="*/ 137768 h 1615888"/>
              <a:gd name="connsiteX9" fmla="*/ 1694279 w 2819603"/>
              <a:gd name="connsiteY9" fmla="*/ 328784 h 1615888"/>
              <a:gd name="connsiteX10" fmla="*/ 1828661 w 2819603"/>
              <a:gd name="connsiteY10" fmla="*/ 634930 h 1615888"/>
              <a:gd name="connsiteX11" fmla="*/ 1791098 w 2819603"/>
              <a:gd name="connsiteY11" fmla="*/ 806689 h 1615888"/>
              <a:gd name="connsiteX12" fmla="*/ 2768101 w 2819603"/>
              <a:gd name="connsiteY12" fmla="*/ 848925 h 1615888"/>
              <a:gd name="connsiteX13" fmla="*/ 2813933 w 2819603"/>
              <a:gd name="connsiteY13" fmla="*/ 781638 h 1615888"/>
              <a:gd name="connsiteX14" fmla="*/ 2814559 w 2819603"/>
              <a:gd name="connsiteY14" fmla="*/ 71761 h 1615888"/>
              <a:gd name="connsiteX15" fmla="*/ 2771708 w 2819603"/>
              <a:gd name="connsiteY15" fmla="*/ 3695 h 1615888"/>
              <a:gd name="connsiteX16" fmla="*/ 1728387 w 2819603"/>
              <a:gd name="connsiteY16" fmla="*/ 49541 h 1615888"/>
              <a:gd name="connsiteX17" fmla="*/ 1728349 w 2819603"/>
              <a:gd name="connsiteY17" fmla="*/ 49560 h 1615888"/>
              <a:gd name="connsiteX18" fmla="*/ 277442 w 2819603"/>
              <a:gd name="connsiteY18" fmla="*/ 9085 h 1615888"/>
              <a:gd name="connsiteX19" fmla="*/ 275972 w 2819603"/>
              <a:gd name="connsiteY19" fmla="*/ 840570 h 1615888"/>
              <a:gd name="connsiteX20" fmla="*/ 1025797 w 2819603"/>
              <a:gd name="connsiteY20" fmla="*/ 807986 h 1615888"/>
              <a:gd name="connsiteX21" fmla="*/ 987502 w 2819603"/>
              <a:gd name="connsiteY21" fmla="*/ 634948 h 1615888"/>
              <a:gd name="connsiteX22" fmla="*/ 1119853 w 2819603"/>
              <a:gd name="connsiteY22" fmla="*/ 330839 h 1615888"/>
              <a:gd name="connsiteX23" fmla="*/ 1084387 w 2819603"/>
              <a:gd name="connsiteY23" fmla="*/ 132915 h 1615888"/>
              <a:gd name="connsiteX24" fmla="*/ 1079517 w 2819603"/>
              <a:gd name="connsiteY24" fmla="*/ 96113 h 1615888"/>
              <a:gd name="connsiteX25" fmla="*/ 1088611 w 2819603"/>
              <a:gd name="connsiteY25" fmla="*/ 46449 h 1615888"/>
              <a:gd name="connsiteX26" fmla="*/ 277409 w 2819603"/>
              <a:gd name="connsiteY26" fmla="*/ 9081 h 1615888"/>
              <a:gd name="connsiteX27" fmla="*/ 277442 w 2819603"/>
              <a:gd name="connsiteY27" fmla="*/ 9086 h 1615888"/>
              <a:gd name="connsiteX28" fmla="*/ 1173345 w 2819603"/>
              <a:gd name="connsiteY28" fmla="*/ 96096 h 1615888"/>
              <a:gd name="connsiteX29" fmla="*/ 1175083 w 2819603"/>
              <a:gd name="connsiteY29" fmla="*/ 108202 h 1615888"/>
              <a:gd name="connsiteX30" fmla="*/ 1216595 w 2819603"/>
              <a:gd name="connsiteY30" fmla="*/ 371291 h 1615888"/>
              <a:gd name="connsiteX31" fmla="*/ 1081672 w 2819603"/>
              <a:gd name="connsiteY31" fmla="*/ 634927 h 1615888"/>
              <a:gd name="connsiteX32" fmla="*/ 1408267 w 2819603"/>
              <a:gd name="connsiteY32" fmla="*/ 960985 h 1615888"/>
              <a:gd name="connsiteX33" fmla="*/ 1734586 w 2819603"/>
              <a:gd name="connsiteY33" fmla="*/ 634927 h 1615888"/>
              <a:gd name="connsiteX34" fmla="*/ 1597917 w 2819603"/>
              <a:gd name="connsiteY34" fmla="*/ 369904 h 1615888"/>
              <a:gd name="connsiteX35" fmla="*/ 1640891 w 2819603"/>
              <a:gd name="connsiteY35" fmla="*/ 111054 h 1615888"/>
              <a:gd name="connsiteX36" fmla="*/ 1595695 w 2819603"/>
              <a:gd name="connsiteY36" fmla="*/ 50648 h 1615888"/>
              <a:gd name="connsiteX37" fmla="*/ 1220962 w 2819603"/>
              <a:gd name="connsiteY37" fmla="*/ 48864 h 1615888"/>
              <a:gd name="connsiteX38" fmla="*/ 1173279 w 2819603"/>
              <a:gd name="connsiteY38" fmla="*/ 96053 h 1615888"/>
              <a:gd name="connsiteX39" fmla="*/ 1173345 w 2819603"/>
              <a:gd name="connsiteY39" fmla="*/ 96096 h 1615888"/>
              <a:gd name="connsiteX40" fmla="*/ 1408286 w 2819603"/>
              <a:gd name="connsiteY40" fmla="*/ 496513 h 1615888"/>
              <a:gd name="connsiteX41" fmla="*/ 1546503 w 2819603"/>
              <a:gd name="connsiteY41" fmla="*/ 634933 h 1615888"/>
              <a:gd name="connsiteX42" fmla="*/ 1408286 w 2819603"/>
              <a:gd name="connsiteY42" fmla="*/ 772993 h 1615888"/>
              <a:gd name="connsiteX43" fmla="*/ 1269784 w 2819603"/>
              <a:gd name="connsiteY43" fmla="*/ 634933 h 1615888"/>
              <a:gd name="connsiteX44" fmla="*/ 1408286 w 2819603"/>
              <a:gd name="connsiteY44" fmla="*/ 496513 h 1615888"/>
              <a:gd name="connsiteX45" fmla="*/ 1408286 w 2819603"/>
              <a:gd name="connsiteY45" fmla="*/ 496513 h 1615888"/>
              <a:gd name="connsiteX46" fmla="*/ 1769141 w 2819603"/>
              <a:gd name="connsiteY46" fmla="*/ 848273 h 1615888"/>
              <a:gd name="connsiteX47" fmla="*/ 1451365 w 2819603"/>
              <a:gd name="connsiteY47" fmla="*/ 1052778 h 1615888"/>
              <a:gd name="connsiteX48" fmla="*/ 1729109 w 2819603"/>
              <a:gd name="connsiteY48" fmla="*/ 1590348 h 1615888"/>
              <a:gd name="connsiteX49" fmla="*/ 1817279 w 2819603"/>
              <a:gd name="connsiteY49" fmla="*/ 1576857 h 1615888"/>
              <a:gd name="connsiteX50" fmla="*/ 1845663 w 2819603"/>
              <a:gd name="connsiteY50" fmla="*/ 1407568 h 1615888"/>
              <a:gd name="connsiteX51" fmla="*/ 2000512 w 2819603"/>
              <a:gd name="connsiteY51" fmla="*/ 1482853 h 1615888"/>
              <a:gd name="connsiteX52" fmla="*/ 2062966 w 2819603"/>
              <a:gd name="connsiteY52" fmla="*/ 1418963 h 1615888"/>
              <a:gd name="connsiteX53" fmla="*/ 1769141 w 2819603"/>
              <a:gd name="connsiteY53" fmla="*/ 848273 h 1615888"/>
              <a:gd name="connsiteX54" fmla="*/ 1048067 w 2819603"/>
              <a:gd name="connsiteY54" fmla="*/ 849700 h 1615888"/>
              <a:gd name="connsiteX55" fmla="*/ 754979 w 2819603"/>
              <a:gd name="connsiteY55" fmla="*/ 1418906 h 1615888"/>
              <a:gd name="connsiteX56" fmla="*/ 817520 w 2819603"/>
              <a:gd name="connsiteY56" fmla="*/ 1482796 h 1615888"/>
              <a:gd name="connsiteX57" fmla="*/ 972285 w 2819603"/>
              <a:gd name="connsiteY57" fmla="*/ 1407512 h 1615888"/>
              <a:gd name="connsiteX58" fmla="*/ 1000754 w 2819603"/>
              <a:gd name="connsiteY58" fmla="*/ 1576771 h 1615888"/>
              <a:gd name="connsiteX59" fmla="*/ 1088925 w 2819603"/>
              <a:gd name="connsiteY59" fmla="*/ 1590263 h 1615888"/>
              <a:gd name="connsiteX60" fmla="*/ 1366669 w 2819603"/>
              <a:gd name="connsiteY60" fmla="*/ 1052911 h 1615888"/>
              <a:gd name="connsiteX61" fmla="*/ 1048048 w 2819603"/>
              <a:gd name="connsiteY61" fmla="*/ 849682 h 1615888"/>
              <a:gd name="connsiteX62" fmla="*/ 1048067 w 2819603"/>
              <a:gd name="connsiteY62" fmla="*/ 849700 h 16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19603" h="1615888">
                <a:moveTo>
                  <a:pt x="139482" y="0"/>
                </a:moveTo>
                <a:cubicBezTo>
                  <a:pt x="121680" y="42"/>
                  <a:pt x="105431" y="10134"/>
                  <a:pt x="97515" y="26060"/>
                </a:cubicBezTo>
                <a:cubicBezTo>
                  <a:pt x="-37095" y="295782"/>
                  <a:pt x="-27481" y="567008"/>
                  <a:pt x="96424" y="822577"/>
                </a:cubicBezTo>
                <a:cubicBezTo>
                  <a:pt x="113659" y="858015"/>
                  <a:pt x="164274" y="857806"/>
                  <a:pt x="181193" y="822220"/>
                </a:cubicBezTo>
                <a:cubicBezTo>
                  <a:pt x="305200" y="561646"/>
                  <a:pt x="316100" y="289238"/>
                  <a:pt x="181465" y="25703"/>
                </a:cubicBezTo>
                <a:cubicBezTo>
                  <a:pt x="173446" y="9904"/>
                  <a:pt x="157219" y="-21"/>
                  <a:pt x="139501" y="0"/>
                </a:cubicBezTo>
                <a:lnTo>
                  <a:pt x="139482" y="0"/>
                </a:lnTo>
                <a:close/>
                <a:moveTo>
                  <a:pt x="1728349" y="49560"/>
                </a:moveTo>
                <a:cubicBezTo>
                  <a:pt x="1738678" y="77906"/>
                  <a:pt x="1739665" y="108833"/>
                  <a:pt x="1731102" y="137768"/>
                </a:cubicBezTo>
                <a:cubicBezTo>
                  <a:pt x="1712392" y="200925"/>
                  <a:pt x="1700279" y="264435"/>
                  <a:pt x="1694279" y="328784"/>
                </a:cubicBezTo>
                <a:cubicBezTo>
                  <a:pt x="1776574" y="405680"/>
                  <a:pt x="1828661" y="514601"/>
                  <a:pt x="1828661" y="634930"/>
                </a:cubicBezTo>
                <a:cubicBezTo>
                  <a:pt x="1828661" y="696029"/>
                  <a:pt x="1815010" y="754088"/>
                  <a:pt x="1791098" y="806689"/>
                </a:cubicBezTo>
                <a:cubicBezTo>
                  <a:pt x="2110516" y="812522"/>
                  <a:pt x="2432687" y="825950"/>
                  <a:pt x="2768101" y="848925"/>
                </a:cubicBezTo>
                <a:cubicBezTo>
                  <a:pt x="2804193" y="851590"/>
                  <a:pt x="2829653" y="814221"/>
                  <a:pt x="2813933" y="781638"/>
                </a:cubicBezTo>
                <a:cubicBezTo>
                  <a:pt x="2700587" y="547039"/>
                  <a:pt x="2692271" y="316238"/>
                  <a:pt x="2814559" y="71761"/>
                </a:cubicBezTo>
                <a:cubicBezTo>
                  <a:pt x="2829966" y="41191"/>
                  <a:pt x="2808493" y="1385"/>
                  <a:pt x="2771708" y="3695"/>
                </a:cubicBezTo>
                <a:cubicBezTo>
                  <a:pt x="2411128" y="26314"/>
                  <a:pt x="2068367" y="44736"/>
                  <a:pt x="1728387" y="49541"/>
                </a:cubicBezTo>
                <a:lnTo>
                  <a:pt x="1728349" y="49560"/>
                </a:lnTo>
                <a:close/>
                <a:moveTo>
                  <a:pt x="277442" y="9085"/>
                </a:moveTo>
                <a:cubicBezTo>
                  <a:pt x="407415" y="282310"/>
                  <a:pt x="396284" y="573936"/>
                  <a:pt x="275972" y="840570"/>
                </a:cubicBezTo>
                <a:cubicBezTo>
                  <a:pt x="531339" y="824771"/>
                  <a:pt x="780026" y="813839"/>
                  <a:pt x="1025797" y="807986"/>
                </a:cubicBezTo>
                <a:cubicBezTo>
                  <a:pt x="1001466" y="755049"/>
                  <a:pt x="987502" y="696574"/>
                  <a:pt x="987502" y="634948"/>
                </a:cubicBezTo>
                <a:cubicBezTo>
                  <a:pt x="987502" y="515710"/>
                  <a:pt x="1038774" y="407611"/>
                  <a:pt x="1119853" y="330839"/>
                </a:cubicBezTo>
                <a:cubicBezTo>
                  <a:pt x="1114081" y="265797"/>
                  <a:pt x="1102680" y="200036"/>
                  <a:pt x="1084387" y="132915"/>
                </a:cubicBezTo>
                <a:cubicBezTo>
                  <a:pt x="1081159" y="120913"/>
                  <a:pt x="1079517" y="108534"/>
                  <a:pt x="1079517" y="96113"/>
                </a:cubicBezTo>
                <a:cubicBezTo>
                  <a:pt x="1079546" y="79138"/>
                  <a:pt x="1082631" y="62332"/>
                  <a:pt x="1088611" y="46449"/>
                </a:cubicBezTo>
                <a:cubicBezTo>
                  <a:pt x="822705" y="40133"/>
                  <a:pt x="553886" y="27524"/>
                  <a:pt x="277409" y="9081"/>
                </a:cubicBezTo>
                <a:lnTo>
                  <a:pt x="277442" y="9086"/>
                </a:lnTo>
                <a:close/>
                <a:moveTo>
                  <a:pt x="1173345" y="96096"/>
                </a:moveTo>
                <a:cubicBezTo>
                  <a:pt x="1173383" y="100209"/>
                  <a:pt x="1173972" y="104258"/>
                  <a:pt x="1175083" y="108202"/>
                </a:cubicBezTo>
                <a:cubicBezTo>
                  <a:pt x="1199394" y="197458"/>
                  <a:pt x="1212390" y="284908"/>
                  <a:pt x="1216595" y="371291"/>
                </a:cubicBezTo>
                <a:cubicBezTo>
                  <a:pt x="1135051" y="430794"/>
                  <a:pt x="1081672" y="526828"/>
                  <a:pt x="1081672" y="634927"/>
                </a:cubicBezTo>
                <a:cubicBezTo>
                  <a:pt x="1081672" y="814550"/>
                  <a:pt x="1228537" y="960985"/>
                  <a:pt x="1408267" y="960985"/>
                </a:cubicBezTo>
                <a:cubicBezTo>
                  <a:pt x="1587996" y="960985"/>
                  <a:pt x="1734586" y="814572"/>
                  <a:pt x="1734586" y="634927"/>
                </a:cubicBezTo>
                <a:cubicBezTo>
                  <a:pt x="1734586" y="525969"/>
                  <a:pt x="1680467" y="429306"/>
                  <a:pt x="1597917" y="369904"/>
                </a:cubicBezTo>
                <a:cubicBezTo>
                  <a:pt x="1602103" y="282555"/>
                  <a:pt x="1615592" y="196490"/>
                  <a:pt x="1640891" y="111054"/>
                </a:cubicBezTo>
                <a:cubicBezTo>
                  <a:pt x="1649881" y="80882"/>
                  <a:pt x="1627202" y="50583"/>
                  <a:pt x="1595695" y="50648"/>
                </a:cubicBezTo>
                <a:cubicBezTo>
                  <a:pt x="1470863" y="51361"/>
                  <a:pt x="1345993" y="50731"/>
                  <a:pt x="1220962" y="48864"/>
                </a:cubicBezTo>
                <a:cubicBezTo>
                  <a:pt x="1194553" y="48508"/>
                  <a:pt x="1173203" y="69846"/>
                  <a:pt x="1173279" y="96053"/>
                </a:cubicBezTo>
                <a:lnTo>
                  <a:pt x="1173345" y="96096"/>
                </a:lnTo>
                <a:close/>
                <a:moveTo>
                  <a:pt x="1408286" y="496513"/>
                </a:moveTo>
                <a:cubicBezTo>
                  <a:pt x="1486356" y="496513"/>
                  <a:pt x="1546503" y="556898"/>
                  <a:pt x="1546503" y="634933"/>
                </a:cubicBezTo>
                <a:cubicBezTo>
                  <a:pt x="1546503" y="712968"/>
                  <a:pt x="1486365" y="772993"/>
                  <a:pt x="1408286" y="772993"/>
                </a:cubicBezTo>
                <a:cubicBezTo>
                  <a:pt x="1330207" y="772993"/>
                  <a:pt x="1269784" y="712963"/>
                  <a:pt x="1269784" y="634933"/>
                </a:cubicBezTo>
                <a:cubicBezTo>
                  <a:pt x="1269784" y="556904"/>
                  <a:pt x="1330207" y="496513"/>
                  <a:pt x="1408286" y="496513"/>
                </a:cubicBezTo>
                <a:lnTo>
                  <a:pt x="1408286" y="496513"/>
                </a:lnTo>
                <a:close/>
                <a:moveTo>
                  <a:pt x="1769141" y="848273"/>
                </a:moveTo>
                <a:cubicBezTo>
                  <a:pt x="1702510" y="959770"/>
                  <a:pt x="1586145" y="1038812"/>
                  <a:pt x="1451365" y="1052778"/>
                </a:cubicBezTo>
                <a:lnTo>
                  <a:pt x="1729109" y="1590348"/>
                </a:lnTo>
                <a:cubicBezTo>
                  <a:pt x="1749746" y="1630481"/>
                  <a:pt x="1809599" y="1621316"/>
                  <a:pt x="1817279" y="1576857"/>
                </a:cubicBezTo>
                <a:lnTo>
                  <a:pt x="1845663" y="1407568"/>
                </a:lnTo>
                <a:lnTo>
                  <a:pt x="2000512" y="1482853"/>
                </a:lnTo>
                <a:cubicBezTo>
                  <a:pt x="2041274" y="1502872"/>
                  <a:pt x="2083936" y="1459229"/>
                  <a:pt x="2062966" y="1418963"/>
                </a:cubicBezTo>
                <a:lnTo>
                  <a:pt x="1769141" y="848273"/>
                </a:lnTo>
                <a:close/>
                <a:moveTo>
                  <a:pt x="1048067" y="849700"/>
                </a:moveTo>
                <a:lnTo>
                  <a:pt x="754979" y="1418906"/>
                </a:lnTo>
                <a:cubicBezTo>
                  <a:pt x="733901" y="1459229"/>
                  <a:pt x="776728" y="1502976"/>
                  <a:pt x="817520" y="1482796"/>
                </a:cubicBezTo>
                <a:lnTo>
                  <a:pt x="972285" y="1407512"/>
                </a:lnTo>
                <a:lnTo>
                  <a:pt x="1000754" y="1576771"/>
                </a:lnTo>
                <a:cubicBezTo>
                  <a:pt x="1008434" y="1621230"/>
                  <a:pt x="1068287" y="1630395"/>
                  <a:pt x="1088925" y="1590263"/>
                </a:cubicBezTo>
                <a:lnTo>
                  <a:pt x="1366669" y="1052911"/>
                </a:lnTo>
                <a:cubicBezTo>
                  <a:pt x="1231850" y="1039419"/>
                  <a:pt x="1115163" y="960805"/>
                  <a:pt x="1048048" y="849682"/>
                </a:cubicBezTo>
                <a:lnTo>
                  <a:pt x="1048067" y="849700"/>
                </a:lnTo>
                <a:close/>
              </a:path>
            </a:pathLst>
          </a:custGeom>
          <a:solidFill>
            <a:srgbClr val="5395C7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1">
            <a:extLst>
              <a:ext uri="{FF2B5EF4-FFF2-40B4-BE49-F238E27FC236}">
                <a16:creationId xmlns:a16="http://schemas.microsoft.com/office/drawing/2014/main" id="{462286A9-991B-B2A6-DAB5-A5058D43C1EA}"/>
              </a:ext>
            </a:extLst>
          </p:cNvPr>
          <p:cNvSpPr/>
          <p:nvPr/>
        </p:nvSpPr>
        <p:spPr>
          <a:xfrm>
            <a:off x="1511252" y="5493043"/>
            <a:ext cx="525780" cy="431004"/>
          </a:xfrm>
          <a:custGeom>
            <a:avLst/>
            <a:gdLst>
              <a:gd name="connsiteX0" fmla="*/ 2310649 w 2310658"/>
              <a:gd name="connsiteY0" fmla="*/ 635235 h 1894145"/>
              <a:gd name="connsiteX1" fmla="*/ 2183560 w 2310658"/>
              <a:gd name="connsiteY1" fmla="*/ 508183 h 1894145"/>
              <a:gd name="connsiteX2" fmla="*/ 2031587 w 2310658"/>
              <a:gd name="connsiteY2" fmla="*/ 508183 h 1894145"/>
              <a:gd name="connsiteX3" fmla="*/ 1921392 w 2310658"/>
              <a:gd name="connsiteY3" fmla="*/ 221746 h 1894145"/>
              <a:gd name="connsiteX4" fmla="*/ 1738296 w 2310658"/>
              <a:gd name="connsiteY4" fmla="*/ 54300 h 1894145"/>
              <a:gd name="connsiteX5" fmla="*/ 1155310 w 2310658"/>
              <a:gd name="connsiteY5" fmla="*/ 0 h 1894145"/>
              <a:gd name="connsiteX6" fmla="*/ 572326 w 2310658"/>
              <a:gd name="connsiteY6" fmla="*/ 54334 h 1894145"/>
              <a:gd name="connsiteX7" fmla="*/ 389261 w 2310658"/>
              <a:gd name="connsiteY7" fmla="*/ 221779 h 1894145"/>
              <a:gd name="connsiteX8" fmla="*/ 279064 w 2310658"/>
              <a:gd name="connsiteY8" fmla="*/ 508187 h 1894145"/>
              <a:gd name="connsiteX9" fmla="*/ 127090 w 2310658"/>
              <a:gd name="connsiteY9" fmla="*/ 508187 h 1894145"/>
              <a:gd name="connsiteX10" fmla="*/ 0 w 2310658"/>
              <a:gd name="connsiteY10" fmla="*/ 635238 h 1894145"/>
              <a:gd name="connsiteX11" fmla="*/ 127090 w 2310658"/>
              <a:gd name="connsiteY11" fmla="*/ 762290 h 1894145"/>
              <a:gd name="connsiteX12" fmla="*/ 181296 w 2310658"/>
              <a:gd name="connsiteY12" fmla="*/ 762290 h 1894145"/>
              <a:gd name="connsiteX13" fmla="*/ 142194 w 2310658"/>
              <a:gd name="connsiteY13" fmla="*/ 863931 h 1894145"/>
              <a:gd name="connsiteX14" fmla="*/ 92425 w 2310658"/>
              <a:gd name="connsiteY14" fmla="*/ 1131872 h 1894145"/>
              <a:gd name="connsiteX15" fmla="*/ 92425 w 2310658"/>
              <a:gd name="connsiteY15" fmla="*/ 1732454 h 1894145"/>
              <a:gd name="connsiteX16" fmla="*/ 254166 w 2310658"/>
              <a:gd name="connsiteY16" fmla="*/ 1894146 h 1894145"/>
              <a:gd name="connsiteX17" fmla="*/ 415906 w 2310658"/>
              <a:gd name="connsiteY17" fmla="*/ 1732454 h 1894145"/>
              <a:gd name="connsiteX18" fmla="*/ 415906 w 2310658"/>
              <a:gd name="connsiteY18" fmla="*/ 1640064 h 1894145"/>
              <a:gd name="connsiteX19" fmla="*/ 1894720 w 2310658"/>
              <a:gd name="connsiteY19" fmla="*/ 1640064 h 1894145"/>
              <a:gd name="connsiteX20" fmla="*/ 1894720 w 2310658"/>
              <a:gd name="connsiteY20" fmla="*/ 1732454 h 1894145"/>
              <a:gd name="connsiteX21" fmla="*/ 2056461 w 2310658"/>
              <a:gd name="connsiteY21" fmla="*/ 1894146 h 1894145"/>
              <a:gd name="connsiteX22" fmla="*/ 2218202 w 2310658"/>
              <a:gd name="connsiteY22" fmla="*/ 1732454 h 1894145"/>
              <a:gd name="connsiteX23" fmla="*/ 2218231 w 2310658"/>
              <a:gd name="connsiteY23" fmla="*/ 1131872 h 1894145"/>
              <a:gd name="connsiteX24" fmla="*/ 2168464 w 2310658"/>
              <a:gd name="connsiteY24" fmla="*/ 863915 h 1894145"/>
              <a:gd name="connsiteX25" fmla="*/ 2129342 w 2310658"/>
              <a:gd name="connsiteY25" fmla="*/ 762290 h 1894145"/>
              <a:gd name="connsiteX26" fmla="*/ 2183569 w 2310658"/>
              <a:gd name="connsiteY26" fmla="*/ 762290 h 1894145"/>
              <a:gd name="connsiteX27" fmla="*/ 2310658 w 2310658"/>
              <a:gd name="connsiteY27" fmla="*/ 635238 h 1894145"/>
              <a:gd name="connsiteX28" fmla="*/ 2310649 w 2310658"/>
              <a:gd name="connsiteY28" fmla="*/ 635235 h 1894145"/>
              <a:gd name="connsiteX29" fmla="*/ 408786 w 2310658"/>
              <a:gd name="connsiteY29" fmla="*/ 672746 h 1894145"/>
              <a:gd name="connsiteX30" fmla="*/ 538582 w 2310658"/>
              <a:gd name="connsiteY30" fmla="*/ 320550 h 1894145"/>
              <a:gd name="connsiteX31" fmla="*/ 600779 w 2310658"/>
              <a:gd name="connsiteY31" fmla="*/ 277189 h 1894145"/>
              <a:gd name="connsiteX32" fmla="*/ 1709884 w 2310658"/>
              <a:gd name="connsiteY32" fmla="*/ 277189 h 1894145"/>
              <a:gd name="connsiteX33" fmla="*/ 1772073 w 2310658"/>
              <a:gd name="connsiteY33" fmla="*/ 320517 h 1894145"/>
              <a:gd name="connsiteX34" fmla="*/ 1901864 w 2310658"/>
              <a:gd name="connsiteY34" fmla="*/ 672713 h 1894145"/>
              <a:gd name="connsiteX35" fmla="*/ 1871625 w 2310658"/>
              <a:gd name="connsiteY35" fmla="*/ 716074 h 1894145"/>
              <a:gd name="connsiteX36" fmla="*/ 439030 w 2310658"/>
              <a:gd name="connsiteY36" fmla="*/ 716074 h 1894145"/>
              <a:gd name="connsiteX37" fmla="*/ 408793 w 2310658"/>
              <a:gd name="connsiteY37" fmla="*/ 672746 h 1894145"/>
              <a:gd name="connsiteX38" fmla="*/ 408786 w 2310658"/>
              <a:gd name="connsiteY38" fmla="*/ 672746 h 1894145"/>
              <a:gd name="connsiteX39" fmla="*/ 404369 w 2310658"/>
              <a:gd name="connsiteY39" fmla="*/ 1247340 h 1894145"/>
              <a:gd name="connsiteX40" fmla="*/ 277280 w 2310658"/>
              <a:gd name="connsiteY40" fmla="*/ 1120290 h 1894145"/>
              <a:gd name="connsiteX41" fmla="*/ 404369 w 2310658"/>
              <a:gd name="connsiteY41" fmla="*/ 993240 h 1894145"/>
              <a:gd name="connsiteX42" fmla="*/ 531459 w 2310658"/>
              <a:gd name="connsiteY42" fmla="*/ 1120290 h 1894145"/>
              <a:gd name="connsiteX43" fmla="*/ 404369 w 2310658"/>
              <a:gd name="connsiteY43" fmla="*/ 1247340 h 1894145"/>
              <a:gd name="connsiteX44" fmla="*/ 1906287 w 2310658"/>
              <a:gd name="connsiteY44" fmla="*/ 1247340 h 1894145"/>
              <a:gd name="connsiteX45" fmla="*/ 1779198 w 2310658"/>
              <a:gd name="connsiteY45" fmla="*/ 1120290 h 1894145"/>
              <a:gd name="connsiteX46" fmla="*/ 1906287 w 2310658"/>
              <a:gd name="connsiteY46" fmla="*/ 993240 h 1894145"/>
              <a:gd name="connsiteX47" fmla="*/ 2033376 w 2310658"/>
              <a:gd name="connsiteY47" fmla="*/ 1120290 h 1894145"/>
              <a:gd name="connsiteX48" fmla="*/ 1906287 w 2310658"/>
              <a:gd name="connsiteY48" fmla="*/ 1247340 h 18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10658" h="1894145">
                <a:moveTo>
                  <a:pt x="2310649" y="635235"/>
                </a:moveTo>
                <a:cubicBezTo>
                  <a:pt x="2310649" y="565355"/>
                  <a:pt x="2253472" y="508183"/>
                  <a:pt x="2183560" y="508183"/>
                </a:cubicBezTo>
                <a:lnTo>
                  <a:pt x="2031587" y="508183"/>
                </a:lnTo>
                <a:lnTo>
                  <a:pt x="1921392" y="221746"/>
                </a:lnTo>
                <a:cubicBezTo>
                  <a:pt x="1894007" y="150608"/>
                  <a:pt x="1811624" y="75246"/>
                  <a:pt x="1738296" y="54300"/>
                </a:cubicBezTo>
                <a:cubicBezTo>
                  <a:pt x="1738306" y="54333"/>
                  <a:pt x="1548134" y="0"/>
                  <a:pt x="1155310" y="0"/>
                </a:cubicBezTo>
                <a:cubicBezTo>
                  <a:pt x="762483" y="0"/>
                  <a:pt x="572326" y="54334"/>
                  <a:pt x="572326" y="54334"/>
                </a:cubicBezTo>
                <a:cubicBezTo>
                  <a:pt x="499004" y="75280"/>
                  <a:pt x="416629" y="150609"/>
                  <a:pt x="389261" y="221779"/>
                </a:cubicBezTo>
                <a:lnTo>
                  <a:pt x="279064" y="508187"/>
                </a:lnTo>
                <a:lnTo>
                  <a:pt x="127090" y="508187"/>
                </a:lnTo>
                <a:cubicBezTo>
                  <a:pt x="57189" y="508187"/>
                  <a:pt x="0" y="565354"/>
                  <a:pt x="0" y="635238"/>
                </a:cubicBezTo>
                <a:cubicBezTo>
                  <a:pt x="0" y="705123"/>
                  <a:pt x="57184" y="762290"/>
                  <a:pt x="127090" y="762290"/>
                </a:cubicBezTo>
                <a:lnTo>
                  <a:pt x="181296" y="762290"/>
                </a:lnTo>
                <a:lnTo>
                  <a:pt x="142194" y="863931"/>
                </a:lnTo>
                <a:cubicBezTo>
                  <a:pt x="114826" y="935036"/>
                  <a:pt x="92425" y="1055648"/>
                  <a:pt x="92425" y="1131872"/>
                </a:cubicBezTo>
                <a:lnTo>
                  <a:pt x="92425" y="1732454"/>
                </a:lnTo>
                <a:cubicBezTo>
                  <a:pt x="92425" y="1821383"/>
                  <a:pt x="165214" y="1894146"/>
                  <a:pt x="254166" y="1894146"/>
                </a:cubicBezTo>
                <a:cubicBezTo>
                  <a:pt x="343117" y="1894146"/>
                  <a:pt x="415906" y="1821383"/>
                  <a:pt x="415906" y="1732454"/>
                </a:cubicBezTo>
                <a:lnTo>
                  <a:pt x="415906" y="1640064"/>
                </a:lnTo>
                <a:lnTo>
                  <a:pt x="1894720" y="1640064"/>
                </a:lnTo>
                <a:lnTo>
                  <a:pt x="1894720" y="1732454"/>
                </a:lnTo>
                <a:cubicBezTo>
                  <a:pt x="1894720" y="1821383"/>
                  <a:pt x="1967506" y="1894146"/>
                  <a:pt x="2056461" y="1894146"/>
                </a:cubicBezTo>
                <a:cubicBezTo>
                  <a:pt x="2145407" y="1894146"/>
                  <a:pt x="2218202" y="1821383"/>
                  <a:pt x="2218202" y="1732454"/>
                </a:cubicBezTo>
                <a:lnTo>
                  <a:pt x="2218231" y="1131872"/>
                </a:lnTo>
                <a:cubicBezTo>
                  <a:pt x="2218231" y="1055648"/>
                  <a:pt x="2195811" y="935036"/>
                  <a:pt x="2168464" y="863915"/>
                </a:cubicBezTo>
                <a:lnTo>
                  <a:pt x="2129342" y="762290"/>
                </a:lnTo>
                <a:lnTo>
                  <a:pt x="2183569" y="762290"/>
                </a:lnTo>
                <a:cubicBezTo>
                  <a:pt x="2253463" y="762290"/>
                  <a:pt x="2310658" y="705106"/>
                  <a:pt x="2310658" y="635238"/>
                </a:cubicBezTo>
                <a:lnTo>
                  <a:pt x="2310649" y="635235"/>
                </a:lnTo>
                <a:close/>
                <a:moveTo>
                  <a:pt x="408786" y="672746"/>
                </a:moveTo>
                <a:lnTo>
                  <a:pt x="538582" y="320550"/>
                </a:lnTo>
                <a:cubicBezTo>
                  <a:pt x="547382" y="296703"/>
                  <a:pt x="575363" y="277189"/>
                  <a:pt x="600779" y="277189"/>
                </a:cubicBezTo>
                <a:lnTo>
                  <a:pt x="1709884" y="277189"/>
                </a:lnTo>
                <a:cubicBezTo>
                  <a:pt x="1735310" y="277189"/>
                  <a:pt x="1763303" y="296701"/>
                  <a:pt x="1772073" y="320517"/>
                </a:cubicBezTo>
                <a:lnTo>
                  <a:pt x="1901864" y="672713"/>
                </a:lnTo>
                <a:cubicBezTo>
                  <a:pt x="1910634" y="696559"/>
                  <a:pt x="1897051" y="716074"/>
                  <a:pt x="1871625" y="716074"/>
                </a:cubicBezTo>
                <a:lnTo>
                  <a:pt x="439030" y="716074"/>
                </a:lnTo>
                <a:cubicBezTo>
                  <a:pt x="413612" y="716074"/>
                  <a:pt x="400009" y="696561"/>
                  <a:pt x="408793" y="672746"/>
                </a:cubicBezTo>
                <a:lnTo>
                  <a:pt x="408786" y="672746"/>
                </a:lnTo>
                <a:close/>
                <a:moveTo>
                  <a:pt x="404369" y="1247340"/>
                </a:moveTo>
                <a:cubicBezTo>
                  <a:pt x="334175" y="1247340"/>
                  <a:pt x="277280" y="1190400"/>
                  <a:pt x="277280" y="1120290"/>
                </a:cubicBezTo>
                <a:cubicBezTo>
                  <a:pt x="277280" y="1050180"/>
                  <a:pt x="334175" y="993240"/>
                  <a:pt x="404369" y="993240"/>
                </a:cubicBezTo>
                <a:cubicBezTo>
                  <a:pt x="474564" y="993240"/>
                  <a:pt x="531459" y="1050180"/>
                  <a:pt x="531459" y="1120290"/>
                </a:cubicBezTo>
                <a:cubicBezTo>
                  <a:pt x="531459" y="1190400"/>
                  <a:pt x="474548" y="1247340"/>
                  <a:pt x="404369" y="1247340"/>
                </a:cubicBezTo>
                <a:close/>
                <a:moveTo>
                  <a:pt x="1906287" y="1247340"/>
                </a:moveTo>
                <a:cubicBezTo>
                  <a:pt x="1836089" y="1247340"/>
                  <a:pt x="1779198" y="1190467"/>
                  <a:pt x="1779198" y="1120290"/>
                </a:cubicBezTo>
                <a:cubicBezTo>
                  <a:pt x="1779198" y="1050123"/>
                  <a:pt x="1836089" y="993240"/>
                  <a:pt x="1906287" y="993240"/>
                </a:cubicBezTo>
                <a:cubicBezTo>
                  <a:pt x="1976485" y="993240"/>
                  <a:pt x="2033376" y="1050123"/>
                  <a:pt x="2033376" y="1120290"/>
                </a:cubicBezTo>
                <a:cubicBezTo>
                  <a:pt x="2033376" y="1190467"/>
                  <a:pt x="1976485" y="1247340"/>
                  <a:pt x="1906287" y="1247340"/>
                </a:cubicBezTo>
                <a:close/>
              </a:path>
            </a:pathLst>
          </a:custGeom>
          <a:solidFill>
            <a:srgbClr val="5395C7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8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enes-08_1">
            <a:hlinkClick r:id="" action="ppaction://media"/>
            <a:extLst>
              <a:ext uri="{FF2B5EF4-FFF2-40B4-BE49-F238E27FC236}">
                <a16:creationId xmlns:a16="http://schemas.microsoft.com/office/drawing/2014/main" id="{17F9EBA7-C410-D7B2-BB07-EDE7FAE8A3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4763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9A4D24-D5DE-6754-4D4A-218EE977C699}"/>
              </a:ext>
            </a:extLst>
          </p:cNvPr>
          <p:cNvSpPr txBox="1">
            <a:spLocks/>
          </p:cNvSpPr>
          <p:nvPr/>
        </p:nvSpPr>
        <p:spPr>
          <a:xfrm>
            <a:off x="838200" y="583280"/>
            <a:ext cx="10515600" cy="111967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</a:rPr>
              <a:t>ECONOMIC MOBILITY BARRIERS </a:t>
            </a:r>
            <a:br>
              <a:rPr lang="en-US" sz="3200" b="1">
                <a:solidFill>
                  <a:srgbClr val="005191"/>
                </a:solidFill>
              </a:rPr>
            </a:br>
            <a:r>
              <a:rPr lang="en-US" sz="4800" b="1">
                <a:solidFill>
                  <a:srgbClr val="005191"/>
                </a:solidFill>
              </a:rPr>
              <a:t>TRANSPORTATION</a:t>
            </a:r>
            <a:endParaRPr lang="en-US" sz="2400" b="1">
              <a:solidFill>
                <a:srgbClr val="00519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3E6CD3B-AF72-C876-6EDE-B71C82D025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26" b="9898"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enes-01">
            <a:hlinkClick r:id="" action="ppaction://media"/>
            <a:extLst>
              <a:ext uri="{FF2B5EF4-FFF2-40B4-BE49-F238E27FC236}">
                <a16:creationId xmlns:a16="http://schemas.microsoft.com/office/drawing/2014/main" id="{84E15809-4B19-BF19-98D1-83C115216F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1588"/>
            <a:ext cx="12192000" cy="685800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C8B0772-FECD-AB9E-7C05-298EFF018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26" b="9898"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ortation">
            <a:hlinkClick r:id="" action="ppaction://media"/>
            <a:extLst>
              <a:ext uri="{FF2B5EF4-FFF2-40B4-BE49-F238E27FC236}">
                <a16:creationId xmlns:a16="http://schemas.microsoft.com/office/drawing/2014/main" id="{5280F83E-5A53-7212-0FC6-D0E852C9BD3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40.2401"/>
                </p14:media>
              </p:ext>
            </p:extLst>
          </p:nvPr>
        </p:nvPicPr>
        <p:blipFill rotWithShape="1">
          <a:blip r:embed="rId4"/>
          <a:srcRect l="7281" t="21563" r="62272" b="7498"/>
          <a:stretch>
            <a:fillRect/>
          </a:stretch>
        </p:blipFill>
        <p:spPr>
          <a:xfrm>
            <a:off x="936172" y="1732064"/>
            <a:ext cx="3751145" cy="49160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9A4D24-D5DE-6754-4D4A-218EE977C699}"/>
              </a:ext>
            </a:extLst>
          </p:cNvPr>
          <p:cNvSpPr txBox="1">
            <a:spLocks/>
          </p:cNvSpPr>
          <p:nvPr/>
        </p:nvSpPr>
        <p:spPr>
          <a:xfrm>
            <a:off x="838200" y="612390"/>
            <a:ext cx="10515600" cy="111967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</a:rPr>
              <a:t>ECONOMIC MOBILITY BARRIERS </a:t>
            </a:r>
            <a:br>
              <a:rPr lang="en-US" sz="3200" b="1">
                <a:solidFill>
                  <a:srgbClr val="005191"/>
                </a:solidFill>
              </a:rPr>
            </a:br>
            <a:r>
              <a:rPr lang="en-US" sz="4800" b="1">
                <a:solidFill>
                  <a:srgbClr val="005191"/>
                </a:solidFill>
              </a:rPr>
              <a:t>TRANSPORTATION</a:t>
            </a:r>
            <a:endParaRPr lang="en-US" sz="2400" b="1">
              <a:solidFill>
                <a:srgbClr val="00519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73E6CD3B-AF72-C876-6EDE-B71C82D025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026" b="9898"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3D09E1-991E-13DC-60D4-ED2602AEF507}"/>
              </a:ext>
            </a:extLst>
          </p:cNvPr>
          <p:cNvSpPr txBox="1">
            <a:spLocks/>
          </p:cNvSpPr>
          <p:nvPr/>
        </p:nvSpPr>
        <p:spPr>
          <a:xfrm>
            <a:off x="5965371" y="2889848"/>
            <a:ext cx="5049982" cy="18027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With our region on pace to add another </a:t>
            </a:r>
            <a:r>
              <a:rPr lang="en-US" b="1" i="0">
                <a:solidFill>
                  <a:srgbClr val="005191"/>
                </a:solidFill>
                <a:effectLst/>
              </a:rPr>
              <a:t>240,000 people </a:t>
            </a:r>
            <a:r>
              <a:rPr lang="en-U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by the year 2040, the time to act is now.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Childcare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Education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</a:t>
            </a:r>
          </a:p>
        </p:txBody>
      </p:sp>
      <p:grpSp>
        <p:nvGrpSpPr>
          <p:cNvPr id="23" name="Graphic 11">
            <a:extLst>
              <a:ext uri="{FF2B5EF4-FFF2-40B4-BE49-F238E27FC236}">
                <a16:creationId xmlns:a16="http://schemas.microsoft.com/office/drawing/2014/main" id="{9D0A8FB6-54F3-E45F-971C-09C1C0223960}"/>
              </a:ext>
            </a:extLst>
          </p:cNvPr>
          <p:cNvGrpSpPr/>
          <p:nvPr/>
        </p:nvGrpSpPr>
        <p:grpSpPr>
          <a:xfrm>
            <a:off x="1531369" y="3769195"/>
            <a:ext cx="485545" cy="522691"/>
            <a:chOff x="4864100" y="2101850"/>
            <a:chExt cx="2464595" cy="2653148"/>
          </a:xfrm>
          <a:solidFill>
            <a:srgbClr val="5395C7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B86935-EAF7-1392-D784-C94A27927BE6}"/>
                </a:ext>
              </a:extLst>
            </p:cNvPr>
            <p:cNvSpPr/>
            <p:nvPr/>
          </p:nvSpPr>
          <p:spPr>
            <a:xfrm>
              <a:off x="5052207" y="2101850"/>
              <a:ext cx="948227" cy="926988"/>
            </a:xfrm>
            <a:custGeom>
              <a:avLst/>
              <a:gdLst>
                <a:gd name="connsiteX0" fmla="*/ 948227 w 948227"/>
                <a:gd name="connsiteY0" fmla="*/ 463494 h 926988"/>
                <a:gd name="connsiteX1" fmla="*/ 474115 w 948227"/>
                <a:gd name="connsiteY1" fmla="*/ 926988 h 926988"/>
                <a:gd name="connsiteX2" fmla="*/ 0 w 948227"/>
                <a:gd name="connsiteY2" fmla="*/ 463494 h 926988"/>
                <a:gd name="connsiteX3" fmla="*/ 474115 w 948227"/>
                <a:gd name="connsiteY3" fmla="*/ 0 h 926988"/>
                <a:gd name="connsiteX4" fmla="*/ 948227 w 948227"/>
                <a:gd name="connsiteY4" fmla="*/ 463494 h 9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227" h="926988">
                  <a:moveTo>
                    <a:pt x="948227" y="463494"/>
                  </a:moveTo>
                  <a:cubicBezTo>
                    <a:pt x="948227" y="719468"/>
                    <a:pt x="735982" y="926988"/>
                    <a:pt x="474115" y="926988"/>
                  </a:cubicBezTo>
                  <a:cubicBezTo>
                    <a:pt x="212248" y="926988"/>
                    <a:pt x="0" y="719477"/>
                    <a:pt x="0" y="463494"/>
                  </a:cubicBezTo>
                  <a:cubicBezTo>
                    <a:pt x="0" y="207511"/>
                    <a:pt x="212248" y="0"/>
                    <a:pt x="474115" y="0"/>
                  </a:cubicBezTo>
                  <a:cubicBezTo>
                    <a:pt x="735982" y="0"/>
                    <a:pt x="948227" y="207511"/>
                    <a:pt x="948227" y="463494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274AC64-68F7-4767-0CA4-F972B6A46727}"/>
                </a:ext>
              </a:extLst>
            </p:cNvPr>
            <p:cNvSpPr/>
            <p:nvPr/>
          </p:nvSpPr>
          <p:spPr>
            <a:xfrm>
              <a:off x="6708944" y="2448126"/>
              <a:ext cx="532713" cy="522097"/>
            </a:xfrm>
            <a:custGeom>
              <a:avLst/>
              <a:gdLst>
                <a:gd name="connsiteX0" fmla="*/ 532714 w 532713"/>
                <a:gd name="connsiteY0" fmla="*/ 261063 h 522097"/>
                <a:gd name="connsiteX1" fmla="*/ 266357 w 532713"/>
                <a:gd name="connsiteY1" fmla="*/ 522098 h 522097"/>
                <a:gd name="connsiteX2" fmla="*/ 0 w 532713"/>
                <a:gd name="connsiteY2" fmla="*/ 261063 h 522097"/>
                <a:gd name="connsiteX3" fmla="*/ 266357 w 532713"/>
                <a:gd name="connsiteY3" fmla="*/ 0 h 522097"/>
                <a:gd name="connsiteX4" fmla="*/ 532714 w 532713"/>
                <a:gd name="connsiteY4" fmla="*/ 261063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13" h="522097">
                  <a:moveTo>
                    <a:pt x="532714" y="261063"/>
                  </a:moveTo>
                  <a:cubicBezTo>
                    <a:pt x="532714" y="405214"/>
                    <a:pt x="413471" y="522098"/>
                    <a:pt x="266357" y="522098"/>
                  </a:cubicBezTo>
                  <a:cubicBezTo>
                    <a:pt x="119242" y="522098"/>
                    <a:pt x="0" y="405223"/>
                    <a:pt x="0" y="261063"/>
                  </a:cubicBezTo>
                  <a:cubicBezTo>
                    <a:pt x="0" y="116903"/>
                    <a:pt x="119242" y="0"/>
                    <a:pt x="266357" y="0"/>
                  </a:cubicBezTo>
                  <a:cubicBezTo>
                    <a:pt x="413471" y="0"/>
                    <a:pt x="532714" y="116875"/>
                    <a:pt x="532714" y="261063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A559E51-0945-9906-1DDE-41CF371E187B}"/>
                </a:ext>
              </a:extLst>
            </p:cNvPr>
            <p:cNvSpPr/>
            <p:nvPr/>
          </p:nvSpPr>
          <p:spPr>
            <a:xfrm>
              <a:off x="4864100" y="3158578"/>
              <a:ext cx="2464595" cy="1596420"/>
            </a:xfrm>
            <a:custGeom>
              <a:avLst/>
              <a:gdLst>
                <a:gd name="connsiteX0" fmla="*/ 2441483 w 2464595"/>
                <a:gd name="connsiteY0" fmla="*/ 429670 h 1596420"/>
                <a:gd name="connsiteX1" fmla="*/ 2153837 w 2464595"/>
                <a:gd name="connsiteY1" fmla="*/ 339101 h 1596420"/>
                <a:gd name="connsiteX2" fmla="*/ 1466655 w 2464595"/>
                <a:gd name="connsiteY2" fmla="*/ 696061 h 1596420"/>
                <a:gd name="connsiteX3" fmla="*/ 225435 w 2464595"/>
                <a:gd name="connsiteY3" fmla="*/ 72719 h 1596420"/>
                <a:gd name="connsiteX4" fmla="*/ 118902 w 2464595"/>
                <a:gd name="connsiteY4" fmla="*/ 1596421 h 1596420"/>
                <a:gd name="connsiteX5" fmla="*/ 1338813 w 2464595"/>
                <a:gd name="connsiteY5" fmla="*/ 1596421 h 1596420"/>
                <a:gd name="connsiteX6" fmla="*/ 1376122 w 2464595"/>
                <a:gd name="connsiteY6" fmla="*/ 1287428 h 1596420"/>
                <a:gd name="connsiteX7" fmla="*/ 443876 w 2464595"/>
                <a:gd name="connsiteY7" fmla="*/ 546878 h 1596420"/>
                <a:gd name="connsiteX8" fmla="*/ 518454 w 2464595"/>
                <a:gd name="connsiteY8" fmla="*/ 536214 h 1596420"/>
                <a:gd name="connsiteX9" fmla="*/ 1402768 w 2464595"/>
                <a:gd name="connsiteY9" fmla="*/ 1207485 h 1596420"/>
                <a:gd name="connsiteX10" fmla="*/ 2350960 w 2464595"/>
                <a:gd name="connsiteY10" fmla="*/ 717343 h 1596420"/>
                <a:gd name="connsiteX11" fmla="*/ 2441521 w 2464595"/>
                <a:gd name="connsiteY11" fmla="*/ 429670 h 1596420"/>
                <a:gd name="connsiteX12" fmla="*/ 2441483 w 2464595"/>
                <a:gd name="connsiteY12" fmla="*/ 429670 h 15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595" h="1596420">
                  <a:moveTo>
                    <a:pt x="2441483" y="429670"/>
                  </a:moveTo>
                  <a:cubicBezTo>
                    <a:pt x="2388202" y="323127"/>
                    <a:pt x="2260370" y="285815"/>
                    <a:pt x="2153837" y="339101"/>
                  </a:cubicBezTo>
                  <a:lnTo>
                    <a:pt x="1466655" y="696061"/>
                  </a:lnTo>
                  <a:cubicBezTo>
                    <a:pt x="1392085" y="584153"/>
                    <a:pt x="784785" y="-246943"/>
                    <a:pt x="225435" y="72719"/>
                  </a:cubicBezTo>
                  <a:cubicBezTo>
                    <a:pt x="-131483" y="275188"/>
                    <a:pt x="17677" y="1159565"/>
                    <a:pt x="118902" y="1596421"/>
                  </a:cubicBezTo>
                  <a:lnTo>
                    <a:pt x="1338813" y="1596421"/>
                  </a:lnTo>
                  <a:lnTo>
                    <a:pt x="1376122" y="1287428"/>
                  </a:lnTo>
                  <a:cubicBezTo>
                    <a:pt x="1354833" y="1271445"/>
                    <a:pt x="427894" y="568179"/>
                    <a:pt x="443876" y="546878"/>
                  </a:cubicBezTo>
                  <a:cubicBezTo>
                    <a:pt x="459854" y="525587"/>
                    <a:pt x="497162" y="520240"/>
                    <a:pt x="518454" y="536214"/>
                  </a:cubicBezTo>
                  <a:lnTo>
                    <a:pt x="1402768" y="1207485"/>
                  </a:lnTo>
                  <a:lnTo>
                    <a:pt x="2350960" y="717343"/>
                  </a:lnTo>
                  <a:cubicBezTo>
                    <a:pt x="2452185" y="658739"/>
                    <a:pt x="2494802" y="530895"/>
                    <a:pt x="2441521" y="429670"/>
                  </a:cubicBezTo>
                  <a:lnTo>
                    <a:pt x="2441483" y="429670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427DA2B-69FE-D6EC-1DC6-47EFED16306D}"/>
                </a:ext>
              </a:extLst>
            </p:cNvPr>
            <p:cNvSpPr/>
            <p:nvPr/>
          </p:nvSpPr>
          <p:spPr>
            <a:xfrm>
              <a:off x="6249790" y="3033140"/>
              <a:ext cx="897061" cy="645677"/>
            </a:xfrm>
            <a:custGeom>
              <a:avLst/>
              <a:gdLst>
                <a:gd name="connsiteX0" fmla="*/ 176815 w 897061"/>
                <a:gd name="connsiteY0" fmla="*/ 645678 h 645677"/>
                <a:gd name="connsiteX1" fmla="*/ 22347 w 897061"/>
                <a:gd name="connsiteY1" fmla="*/ 555117 h 645677"/>
                <a:gd name="connsiteX2" fmla="*/ 91619 w 897061"/>
                <a:gd name="connsiteY2" fmla="*/ 320683 h 645677"/>
                <a:gd name="connsiteX3" fmla="*/ 640305 w 897061"/>
                <a:gd name="connsiteY3" fmla="*/ 22355 h 645677"/>
                <a:gd name="connsiteX4" fmla="*/ 874708 w 897061"/>
                <a:gd name="connsiteY4" fmla="*/ 91623 h 645677"/>
                <a:gd name="connsiteX5" fmla="*/ 805446 w 897061"/>
                <a:gd name="connsiteY5" fmla="*/ 326048 h 645677"/>
                <a:gd name="connsiteX6" fmla="*/ 256751 w 897061"/>
                <a:gd name="connsiteY6" fmla="*/ 624386 h 645677"/>
                <a:gd name="connsiteX7" fmla="*/ 176825 w 897061"/>
                <a:gd name="connsiteY7" fmla="*/ 645678 h 645677"/>
                <a:gd name="connsiteX8" fmla="*/ 176815 w 897061"/>
                <a:gd name="connsiteY8" fmla="*/ 645678 h 6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061" h="645677">
                  <a:moveTo>
                    <a:pt x="176815" y="645678"/>
                  </a:moveTo>
                  <a:cubicBezTo>
                    <a:pt x="112909" y="645678"/>
                    <a:pt x="54301" y="613721"/>
                    <a:pt x="22347" y="555117"/>
                  </a:cubicBezTo>
                  <a:cubicBezTo>
                    <a:pt x="-25587" y="469866"/>
                    <a:pt x="6375" y="368622"/>
                    <a:pt x="91619" y="320683"/>
                  </a:cubicBezTo>
                  <a:lnTo>
                    <a:pt x="640305" y="22355"/>
                  </a:lnTo>
                  <a:cubicBezTo>
                    <a:pt x="725548" y="-25590"/>
                    <a:pt x="826773" y="6370"/>
                    <a:pt x="874708" y="91623"/>
                  </a:cubicBezTo>
                  <a:cubicBezTo>
                    <a:pt x="922652" y="176875"/>
                    <a:pt x="890689" y="278109"/>
                    <a:pt x="805446" y="326048"/>
                  </a:cubicBezTo>
                  <a:lnTo>
                    <a:pt x="256751" y="624386"/>
                  </a:lnTo>
                  <a:cubicBezTo>
                    <a:pt x="230077" y="640359"/>
                    <a:pt x="203470" y="645678"/>
                    <a:pt x="176825" y="645678"/>
                  </a:cubicBezTo>
                  <a:lnTo>
                    <a:pt x="176815" y="645678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8">
            <a:extLst>
              <a:ext uri="{FF2B5EF4-FFF2-40B4-BE49-F238E27FC236}">
                <a16:creationId xmlns:a16="http://schemas.microsoft.com/office/drawing/2014/main" id="{EF0B4FE0-C17A-0339-373C-610C7B741443}"/>
              </a:ext>
            </a:extLst>
          </p:cNvPr>
          <p:cNvSpPr/>
          <p:nvPr/>
        </p:nvSpPr>
        <p:spPr>
          <a:xfrm>
            <a:off x="1464150" y="4802802"/>
            <a:ext cx="620700" cy="355717"/>
          </a:xfrm>
          <a:custGeom>
            <a:avLst/>
            <a:gdLst>
              <a:gd name="connsiteX0" fmla="*/ 139482 w 2819603"/>
              <a:gd name="connsiteY0" fmla="*/ 0 h 1615888"/>
              <a:gd name="connsiteX1" fmla="*/ 97515 w 2819603"/>
              <a:gd name="connsiteY1" fmla="*/ 26060 h 1615888"/>
              <a:gd name="connsiteX2" fmla="*/ 96424 w 2819603"/>
              <a:gd name="connsiteY2" fmla="*/ 822577 h 1615888"/>
              <a:gd name="connsiteX3" fmla="*/ 181193 w 2819603"/>
              <a:gd name="connsiteY3" fmla="*/ 822220 h 1615888"/>
              <a:gd name="connsiteX4" fmla="*/ 181465 w 2819603"/>
              <a:gd name="connsiteY4" fmla="*/ 25703 h 1615888"/>
              <a:gd name="connsiteX5" fmla="*/ 139501 w 2819603"/>
              <a:gd name="connsiteY5" fmla="*/ 0 h 1615888"/>
              <a:gd name="connsiteX6" fmla="*/ 139482 w 2819603"/>
              <a:gd name="connsiteY6" fmla="*/ 0 h 1615888"/>
              <a:gd name="connsiteX7" fmla="*/ 1728349 w 2819603"/>
              <a:gd name="connsiteY7" fmla="*/ 49560 h 1615888"/>
              <a:gd name="connsiteX8" fmla="*/ 1731102 w 2819603"/>
              <a:gd name="connsiteY8" fmla="*/ 137768 h 1615888"/>
              <a:gd name="connsiteX9" fmla="*/ 1694279 w 2819603"/>
              <a:gd name="connsiteY9" fmla="*/ 328784 h 1615888"/>
              <a:gd name="connsiteX10" fmla="*/ 1828661 w 2819603"/>
              <a:gd name="connsiteY10" fmla="*/ 634930 h 1615888"/>
              <a:gd name="connsiteX11" fmla="*/ 1791098 w 2819603"/>
              <a:gd name="connsiteY11" fmla="*/ 806689 h 1615888"/>
              <a:gd name="connsiteX12" fmla="*/ 2768101 w 2819603"/>
              <a:gd name="connsiteY12" fmla="*/ 848925 h 1615888"/>
              <a:gd name="connsiteX13" fmla="*/ 2813933 w 2819603"/>
              <a:gd name="connsiteY13" fmla="*/ 781638 h 1615888"/>
              <a:gd name="connsiteX14" fmla="*/ 2814559 w 2819603"/>
              <a:gd name="connsiteY14" fmla="*/ 71761 h 1615888"/>
              <a:gd name="connsiteX15" fmla="*/ 2771708 w 2819603"/>
              <a:gd name="connsiteY15" fmla="*/ 3695 h 1615888"/>
              <a:gd name="connsiteX16" fmla="*/ 1728387 w 2819603"/>
              <a:gd name="connsiteY16" fmla="*/ 49541 h 1615888"/>
              <a:gd name="connsiteX17" fmla="*/ 1728349 w 2819603"/>
              <a:gd name="connsiteY17" fmla="*/ 49560 h 1615888"/>
              <a:gd name="connsiteX18" fmla="*/ 277442 w 2819603"/>
              <a:gd name="connsiteY18" fmla="*/ 9085 h 1615888"/>
              <a:gd name="connsiteX19" fmla="*/ 275972 w 2819603"/>
              <a:gd name="connsiteY19" fmla="*/ 840570 h 1615888"/>
              <a:gd name="connsiteX20" fmla="*/ 1025797 w 2819603"/>
              <a:gd name="connsiteY20" fmla="*/ 807986 h 1615888"/>
              <a:gd name="connsiteX21" fmla="*/ 987502 w 2819603"/>
              <a:gd name="connsiteY21" fmla="*/ 634948 h 1615888"/>
              <a:gd name="connsiteX22" fmla="*/ 1119853 w 2819603"/>
              <a:gd name="connsiteY22" fmla="*/ 330839 h 1615888"/>
              <a:gd name="connsiteX23" fmla="*/ 1084387 w 2819603"/>
              <a:gd name="connsiteY23" fmla="*/ 132915 h 1615888"/>
              <a:gd name="connsiteX24" fmla="*/ 1079517 w 2819603"/>
              <a:gd name="connsiteY24" fmla="*/ 96113 h 1615888"/>
              <a:gd name="connsiteX25" fmla="*/ 1088611 w 2819603"/>
              <a:gd name="connsiteY25" fmla="*/ 46449 h 1615888"/>
              <a:gd name="connsiteX26" fmla="*/ 277409 w 2819603"/>
              <a:gd name="connsiteY26" fmla="*/ 9081 h 1615888"/>
              <a:gd name="connsiteX27" fmla="*/ 277442 w 2819603"/>
              <a:gd name="connsiteY27" fmla="*/ 9086 h 1615888"/>
              <a:gd name="connsiteX28" fmla="*/ 1173345 w 2819603"/>
              <a:gd name="connsiteY28" fmla="*/ 96096 h 1615888"/>
              <a:gd name="connsiteX29" fmla="*/ 1175083 w 2819603"/>
              <a:gd name="connsiteY29" fmla="*/ 108202 h 1615888"/>
              <a:gd name="connsiteX30" fmla="*/ 1216595 w 2819603"/>
              <a:gd name="connsiteY30" fmla="*/ 371291 h 1615888"/>
              <a:gd name="connsiteX31" fmla="*/ 1081672 w 2819603"/>
              <a:gd name="connsiteY31" fmla="*/ 634927 h 1615888"/>
              <a:gd name="connsiteX32" fmla="*/ 1408267 w 2819603"/>
              <a:gd name="connsiteY32" fmla="*/ 960985 h 1615888"/>
              <a:gd name="connsiteX33" fmla="*/ 1734586 w 2819603"/>
              <a:gd name="connsiteY33" fmla="*/ 634927 h 1615888"/>
              <a:gd name="connsiteX34" fmla="*/ 1597917 w 2819603"/>
              <a:gd name="connsiteY34" fmla="*/ 369904 h 1615888"/>
              <a:gd name="connsiteX35" fmla="*/ 1640891 w 2819603"/>
              <a:gd name="connsiteY35" fmla="*/ 111054 h 1615888"/>
              <a:gd name="connsiteX36" fmla="*/ 1595695 w 2819603"/>
              <a:gd name="connsiteY36" fmla="*/ 50648 h 1615888"/>
              <a:gd name="connsiteX37" fmla="*/ 1220962 w 2819603"/>
              <a:gd name="connsiteY37" fmla="*/ 48864 h 1615888"/>
              <a:gd name="connsiteX38" fmla="*/ 1173279 w 2819603"/>
              <a:gd name="connsiteY38" fmla="*/ 96053 h 1615888"/>
              <a:gd name="connsiteX39" fmla="*/ 1173345 w 2819603"/>
              <a:gd name="connsiteY39" fmla="*/ 96096 h 1615888"/>
              <a:gd name="connsiteX40" fmla="*/ 1408286 w 2819603"/>
              <a:gd name="connsiteY40" fmla="*/ 496513 h 1615888"/>
              <a:gd name="connsiteX41" fmla="*/ 1546503 w 2819603"/>
              <a:gd name="connsiteY41" fmla="*/ 634933 h 1615888"/>
              <a:gd name="connsiteX42" fmla="*/ 1408286 w 2819603"/>
              <a:gd name="connsiteY42" fmla="*/ 772993 h 1615888"/>
              <a:gd name="connsiteX43" fmla="*/ 1269784 w 2819603"/>
              <a:gd name="connsiteY43" fmla="*/ 634933 h 1615888"/>
              <a:gd name="connsiteX44" fmla="*/ 1408286 w 2819603"/>
              <a:gd name="connsiteY44" fmla="*/ 496513 h 1615888"/>
              <a:gd name="connsiteX45" fmla="*/ 1408286 w 2819603"/>
              <a:gd name="connsiteY45" fmla="*/ 496513 h 1615888"/>
              <a:gd name="connsiteX46" fmla="*/ 1769141 w 2819603"/>
              <a:gd name="connsiteY46" fmla="*/ 848273 h 1615888"/>
              <a:gd name="connsiteX47" fmla="*/ 1451365 w 2819603"/>
              <a:gd name="connsiteY47" fmla="*/ 1052778 h 1615888"/>
              <a:gd name="connsiteX48" fmla="*/ 1729109 w 2819603"/>
              <a:gd name="connsiteY48" fmla="*/ 1590348 h 1615888"/>
              <a:gd name="connsiteX49" fmla="*/ 1817279 w 2819603"/>
              <a:gd name="connsiteY49" fmla="*/ 1576857 h 1615888"/>
              <a:gd name="connsiteX50" fmla="*/ 1845663 w 2819603"/>
              <a:gd name="connsiteY50" fmla="*/ 1407568 h 1615888"/>
              <a:gd name="connsiteX51" fmla="*/ 2000512 w 2819603"/>
              <a:gd name="connsiteY51" fmla="*/ 1482853 h 1615888"/>
              <a:gd name="connsiteX52" fmla="*/ 2062966 w 2819603"/>
              <a:gd name="connsiteY52" fmla="*/ 1418963 h 1615888"/>
              <a:gd name="connsiteX53" fmla="*/ 1769141 w 2819603"/>
              <a:gd name="connsiteY53" fmla="*/ 848273 h 1615888"/>
              <a:gd name="connsiteX54" fmla="*/ 1048067 w 2819603"/>
              <a:gd name="connsiteY54" fmla="*/ 849700 h 1615888"/>
              <a:gd name="connsiteX55" fmla="*/ 754979 w 2819603"/>
              <a:gd name="connsiteY55" fmla="*/ 1418906 h 1615888"/>
              <a:gd name="connsiteX56" fmla="*/ 817520 w 2819603"/>
              <a:gd name="connsiteY56" fmla="*/ 1482796 h 1615888"/>
              <a:gd name="connsiteX57" fmla="*/ 972285 w 2819603"/>
              <a:gd name="connsiteY57" fmla="*/ 1407512 h 1615888"/>
              <a:gd name="connsiteX58" fmla="*/ 1000754 w 2819603"/>
              <a:gd name="connsiteY58" fmla="*/ 1576771 h 1615888"/>
              <a:gd name="connsiteX59" fmla="*/ 1088925 w 2819603"/>
              <a:gd name="connsiteY59" fmla="*/ 1590263 h 1615888"/>
              <a:gd name="connsiteX60" fmla="*/ 1366669 w 2819603"/>
              <a:gd name="connsiteY60" fmla="*/ 1052911 h 1615888"/>
              <a:gd name="connsiteX61" fmla="*/ 1048048 w 2819603"/>
              <a:gd name="connsiteY61" fmla="*/ 849682 h 1615888"/>
              <a:gd name="connsiteX62" fmla="*/ 1048067 w 2819603"/>
              <a:gd name="connsiteY62" fmla="*/ 849700 h 161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19603" h="1615888">
                <a:moveTo>
                  <a:pt x="139482" y="0"/>
                </a:moveTo>
                <a:cubicBezTo>
                  <a:pt x="121680" y="42"/>
                  <a:pt x="105431" y="10134"/>
                  <a:pt x="97515" y="26060"/>
                </a:cubicBezTo>
                <a:cubicBezTo>
                  <a:pt x="-37095" y="295782"/>
                  <a:pt x="-27481" y="567008"/>
                  <a:pt x="96424" y="822577"/>
                </a:cubicBezTo>
                <a:cubicBezTo>
                  <a:pt x="113659" y="858015"/>
                  <a:pt x="164274" y="857806"/>
                  <a:pt x="181193" y="822220"/>
                </a:cubicBezTo>
                <a:cubicBezTo>
                  <a:pt x="305200" y="561646"/>
                  <a:pt x="316100" y="289238"/>
                  <a:pt x="181465" y="25703"/>
                </a:cubicBezTo>
                <a:cubicBezTo>
                  <a:pt x="173446" y="9904"/>
                  <a:pt x="157219" y="-21"/>
                  <a:pt x="139501" y="0"/>
                </a:cubicBezTo>
                <a:lnTo>
                  <a:pt x="139482" y="0"/>
                </a:lnTo>
                <a:close/>
                <a:moveTo>
                  <a:pt x="1728349" y="49560"/>
                </a:moveTo>
                <a:cubicBezTo>
                  <a:pt x="1738678" y="77906"/>
                  <a:pt x="1739665" y="108833"/>
                  <a:pt x="1731102" y="137768"/>
                </a:cubicBezTo>
                <a:cubicBezTo>
                  <a:pt x="1712392" y="200925"/>
                  <a:pt x="1700279" y="264435"/>
                  <a:pt x="1694279" y="328784"/>
                </a:cubicBezTo>
                <a:cubicBezTo>
                  <a:pt x="1776574" y="405680"/>
                  <a:pt x="1828661" y="514601"/>
                  <a:pt x="1828661" y="634930"/>
                </a:cubicBezTo>
                <a:cubicBezTo>
                  <a:pt x="1828661" y="696029"/>
                  <a:pt x="1815010" y="754088"/>
                  <a:pt x="1791098" y="806689"/>
                </a:cubicBezTo>
                <a:cubicBezTo>
                  <a:pt x="2110516" y="812522"/>
                  <a:pt x="2432687" y="825950"/>
                  <a:pt x="2768101" y="848925"/>
                </a:cubicBezTo>
                <a:cubicBezTo>
                  <a:pt x="2804193" y="851590"/>
                  <a:pt x="2829653" y="814221"/>
                  <a:pt x="2813933" y="781638"/>
                </a:cubicBezTo>
                <a:cubicBezTo>
                  <a:pt x="2700587" y="547039"/>
                  <a:pt x="2692271" y="316238"/>
                  <a:pt x="2814559" y="71761"/>
                </a:cubicBezTo>
                <a:cubicBezTo>
                  <a:pt x="2829966" y="41191"/>
                  <a:pt x="2808493" y="1385"/>
                  <a:pt x="2771708" y="3695"/>
                </a:cubicBezTo>
                <a:cubicBezTo>
                  <a:pt x="2411128" y="26314"/>
                  <a:pt x="2068367" y="44736"/>
                  <a:pt x="1728387" y="49541"/>
                </a:cubicBezTo>
                <a:lnTo>
                  <a:pt x="1728349" y="49560"/>
                </a:lnTo>
                <a:close/>
                <a:moveTo>
                  <a:pt x="277442" y="9085"/>
                </a:moveTo>
                <a:cubicBezTo>
                  <a:pt x="407415" y="282310"/>
                  <a:pt x="396284" y="573936"/>
                  <a:pt x="275972" y="840570"/>
                </a:cubicBezTo>
                <a:cubicBezTo>
                  <a:pt x="531339" y="824771"/>
                  <a:pt x="780026" y="813839"/>
                  <a:pt x="1025797" y="807986"/>
                </a:cubicBezTo>
                <a:cubicBezTo>
                  <a:pt x="1001466" y="755049"/>
                  <a:pt x="987502" y="696574"/>
                  <a:pt x="987502" y="634948"/>
                </a:cubicBezTo>
                <a:cubicBezTo>
                  <a:pt x="987502" y="515710"/>
                  <a:pt x="1038774" y="407611"/>
                  <a:pt x="1119853" y="330839"/>
                </a:cubicBezTo>
                <a:cubicBezTo>
                  <a:pt x="1114081" y="265797"/>
                  <a:pt x="1102680" y="200036"/>
                  <a:pt x="1084387" y="132915"/>
                </a:cubicBezTo>
                <a:cubicBezTo>
                  <a:pt x="1081159" y="120913"/>
                  <a:pt x="1079517" y="108534"/>
                  <a:pt x="1079517" y="96113"/>
                </a:cubicBezTo>
                <a:cubicBezTo>
                  <a:pt x="1079546" y="79138"/>
                  <a:pt x="1082631" y="62332"/>
                  <a:pt x="1088611" y="46449"/>
                </a:cubicBezTo>
                <a:cubicBezTo>
                  <a:pt x="822705" y="40133"/>
                  <a:pt x="553886" y="27524"/>
                  <a:pt x="277409" y="9081"/>
                </a:cubicBezTo>
                <a:lnTo>
                  <a:pt x="277442" y="9086"/>
                </a:lnTo>
                <a:close/>
                <a:moveTo>
                  <a:pt x="1173345" y="96096"/>
                </a:moveTo>
                <a:cubicBezTo>
                  <a:pt x="1173383" y="100209"/>
                  <a:pt x="1173972" y="104258"/>
                  <a:pt x="1175083" y="108202"/>
                </a:cubicBezTo>
                <a:cubicBezTo>
                  <a:pt x="1199394" y="197458"/>
                  <a:pt x="1212390" y="284908"/>
                  <a:pt x="1216595" y="371291"/>
                </a:cubicBezTo>
                <a:cubicBezTo>
                  <a:pt x="1135051" y="430794"/>
                  <a:pt x="1081672" y="526828"/>
                  <a:pt x="1081672" y="634927"/>
                </a:cubicBezTo>
                <a:cubicBezTo>
                  <a:pt x="1081672" y="814550"/>
                  <a:pt x="1228537" y="960985"/>
                  <a:pt x="1408267" y="960985"/>
                </a:cubicBezTo>
                <a:cubicBezTo>
                  <a:pt x="1587996" y="960985"/>
                  <a:pt x="1734586" y="814572"/>
                  <a:pt x="1734586" y="634927"/>
                </a:cubicBezTo>
                <a:cubicBezTo>
                  <a:pt x="1734586" y="525969"/>
                  <a:pt x="1680467" y="429306"/>
                  <a:pt x="1597917" y="369904"/>
                </a:cubicBezTo>
                <a:cubicBezTo>
                  <a:pt x="1602103" y="282555"/>
                  <a:pt x="1615592" y="196490"/>
                  <a:pt x="1640891" y="111054"/>
                </a:cubicBezTo>
                <a:cubicBezTo>
                  <a:pt x="1649881" y="80882"/>
                  <a:pt x="1627202" y="50583"/>
                  <a:pt x="1595695" y="50648"/>
                </a:cubicBezTo>
                <a:cubicBezTo>
                  <a:pt x="1470863" y="51361"/>
                  <a:pt x="1345993" y="50731"/>
                  <a:pt x="1220962" y="48864"/>
                </a:cubicBezTo>
                <a:cubicBezTo>
                  <a:pt x="1194553" y="48508"/>
                  <a:pt x="1173203" y="69846"/>
                  <a:pt x="1173279" y="96053"/>
                </a:cubicBezTo>
                <a:lnTo>
                  <a:pt x="1173345" y="96096"/>
                </a:lnTo>
                <a:close/>
                <a:moveTo>
                  <a:pt x="1408286" y="496513"/>
                </a:moveTo>
                <a:cubicBezTo>
                  <a:pt x="1486356" y="496513"/>
                  <a:pt x="1546503" y="556898"/>
                  <a:pt x="1546503" y="634933"/>
                </a:cubicBezTo>
                <a:cubicBezTo>
                  <a:pt x="1546503" y="712968"/>
                  <a:pt x="1486365" y="772993"/>
                  <a:pt x="1408286" y="772993"/>
                </a:cubicBezTo>
                <a:cubicBezTo>
                  <a:pt x="1330207" y="772993"/>
                  <a:pt x="1269784" y="712963"/>
                  <a:pt x="1269784" y="634933"/>
                </a:cubicBezTo>
                <a:cubicBezTo>
                  <a:pt x="1269784" y="556904"/>
                  <a:pt x="1330207" y="496513"/>
                  <a:pt x="1408286" y="496513"/>
                </a:cubicBezTo>
                <a:lnTo>
                  <a:pt x="1408286" y="496513"/>
                </a:lnTo>
                <a:close/>
                <a:moveTo>
                  <a:pt x="1769141" y="848273"/>
                </a:moveTo>
                <a:cubicBezTo>
                  <a:pt x="1702510" y="959770"/>
                  <a:pt x="1586145" y="1038812"/>
                  <a:pt x="1451365" y="1052778"/>
                </a:cubicBezTo>
                <a:lnTo>
                  <a:pt x="1729109" y="1590348"/>
                </a:lnTo>
                <a:cubicBezTo>
                  <a:pt x="1749746" y="1630481"/>
                  <a:pt x="1809599" y="1621316"/>
                  <a:pt x="1817279" y="1576857"/>
                </a:cubicBezTo>
                <a:lnTo>
                  <a:pt x="1845663" y="1407568"/>
                </a:lnTo>
                <a:lnTo>
                  <a:pt x="2000512" y="1482853"/>
                </a:lnTo>
                <a:cubicBezTo>
                  <a:pt x="2041274" y="1502872"/>
                  <a:pt x="2083936" y="1459229"/>
                  <a:pt x="2062966" y="1418963"/>
                </a:cubicBezTo>
                <a:lnTo>
                  <a:pt x="1769141" y="848273"/>
                </a:lnTo>
                <a:close/>
                <a:moveTo>
                  <a:pt x="1048067" y="849700"/>
                </a:moveTo>
                <a:lnTo>
                  <a:pt x="754979" y="1418906"/>
                </a:lnTo>
                <a:cubicBezTo>
                  <a:pt x="733901" y="1459229"/>
                  <a:pt x="776728" y="1502976"/>
                  <a:pt x="817520" y="1482796"/>
                </a:cubicBezTo>
                <a:lnTo>
                  <a:pt x="972285" y="1407512"/>
                </a:lnTo>
                <a:lnTo>
                  <a:pt x="1000754" y="1576771"/>
                </a:lnTo>
                <a:cubicBezTo>
                  <a:pt x="1008434" y="1621230"/>
                  <a:pt x="1068287" y="1630395"/>
                  <a:pt x="1088925" y="1590263"/>
                </a:cubicBezTo>
                <a:lnTo>
                  <a:pt x="1366669" y="1052911"/>
                </a:lnTo>
                <a:cubicBezTo>
                  <a:pt x="1231850" y="1039419"/>
                  <a:pt x="1115163" y="960805"/>
                  <a:pt x="1048048" y="849682"/>
                </a:cubicBezTo>
                <a:lnTo>
                  <a:pt x="1048067" y="849700"/>
                </a:lnTo>
                <a:close/>
              </a:path>
            </a:pathLst>
          </a:custGeom>
          <a:solidFill>
            <a:srgbClr val="5395C7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1">
            <a:extLst>
              <a:ext uri="{FF2B5EF4-FFF2-40B4-BE49-F238E27FC236}">
                <a16:creationId xmlns:a16="http://schemas.microsoft.com/office/drawing/2014/main" id="{462286A9-991B-B2A6-DAB5-A5058D43C1EA}"/>
              </a:ext>
            </a:extLst>
          </p:cNvPr>
          <p:cNvSpPr/>
          <p:nvPr/>
        </p:nvSpPr>
        <p:spPr>
          <a:xfrm>
            <a:off x="1511252" y="5493043"/>
            <a:ext cx="525780" cy="431004"/>
          </a:xfrm>
          <a:custGeom>
            <a:avLst/>
            <a:gdLst>
              <a:gd name="connsiteX0" fmla="*/ 2310649 w 2310658"/>
              <a:gd name="connsiteY0" fmla="*/ 635235 h 1894145"/>
              <a:gd name="connsiteX1" fmla="*/ 2183560 w 2310658"/>
              <a:gd name="connsiteY1" fmla="*/ 508183 h 1894145"/>
              <a:gd name="connsiteX2" fmla="*/ 2031587 w 2310658"/>
              <a:gd name="connsiteY2" fmla="*/ 508183 h 1894145"/>
              <a:gd name="connsiteX3" fmla="*/ 1921392 w 2310658"/>
              <a:gd name="connsiteY3" fmla="*/ 221746 h 1894145"/>
              <a:gd name="connsiteX4" fmla="*/ 1738296 w 2310658"/>
              <a:gd name="connsiteY4" fmla="*/ 54300 h 1894145"/>
              <a:gd name="connsiteX5" fmla="*/ 1155310 w 2310658"/>
              <a:gd name="connsiteY5" fmla="*/ 0 h 1894145"/>
              <a:gd name="connsiteX6" fmla="*/ 572326 w 2310658"/>
              <a:gd name="connsiteY6" fmla="*/ 54334 h 1894145"/>
              <a:gd name="connsiteX7" fmla="*/ 389261 w 2310658"/>
              <a:gd name="connsiteY7" fmla="*/ 221779 h 1894145"/>
              <a:gd name="connsiteX8" fmla="*/ 279064 w 2310658"/>
              <a:gd name="connsiteY8" fmla="*/ 508187 h 1894145"/>
              <a:gd name="connsiteX9" fmla="*/ 127090 w 2310658"/>
              <a:gd name="connsiteY9" fmla="*/ 508187 h 1894145"/>
              <a:gd name="connsiteX10" fmla="*/ 0 w 2310658"/>
              <a:gd name="connsiteY10" fmla="*/ 635238 h 1894145"/>
              <a:gd name="connsiteX11" fmla="*/ 127090 w 2310658"/>
              <a:gd name="connsiteY11" fmla="*/ 762290 h 1894145"/>
              <a:gd name="connsiteX12" fmla="*/ 181296 w 2310658"/>
              <a:gd name="connsiteY12" fmla="*/ 762290 h 1894145"/>
              <a:gd name="connsiteX13" fmla="*/ 142194 w 2310658"/>
              <a:gd name="connsiteY13" fmla="*/ 863931 h 1894145"/>
              <a:gd name="connsiteX14" fmla="*/ 92425 w 2310658"/>
              <a:gd name="connsiteY14" fmla="*/ 1131872 h 1894145"/>
              <a:gd name="connsiteX15" fmla="*/ 92425 w 2310658"/>
              <a:gd name="connsiteY15" fmla="*/ 1732454 h 1894145"/>
              <a:gd name="connsiteX16" fmla="*/ 254166 w 2310658"/>
              <a:gd name="connsiteY16" fmla="*/ 1894146 h 1894145"/>
              <a:gd name="connsiteX17" fmla="*/ 415906 w 2310658"/>
              <a:gd name="connsiteY17" fmla="*/ 1732454 h 1894145"/>
              <a:gd name="connsiteX18" fmla="*/ 415906 w 2310658"/>
              <a:gd name="connsiteY18" fmla="*/ 1640064 h 1894145"/>
              <a:gd name="connsiteX19" fmla="*/ 1894720 w 2310658"/>
              <a:gd name="connsiteY19" fmla="*/ 1640064 h 1894145"/>
              <a:gd name="connsiteX20" fmla="*/ 1894720 w 2310658"/>
              <a:gd name="connsiteY20" fmla="*/ 1732454 h 1894145"/>
              <a:gd name="connsiteX21" fmla="*/ 2056461 w 2310658"/>
              <a:gd name="connsiteY21" fmla="*/ 1894146 h 1894145"/>
              <a:gd name="connsiteX22" fmla="*/ 2218202 w 2310658"/>
              <a:gd name="connsiteY22" fmla="*/ 1732454 h 1894145"/>
              <a:gd name="connsiteX23" fmla="*/ 2218231 w 2310658"/>
              <a:gd name="connsiteY23" fmla="*/ 1131872 h 1894145"/>
              <a:gd name="connsiteX24" fmla="*/ 2168464 w 2310658"/>
              <a:gd name="connsiteY24" fmla="*/ 863915 h 1894145"/>
              <a:gd name="connsiteX25" fmla="*/ 2129342 w 2310658"/>
              <a:gd name="connsiteY25" fmla="*/ 762290 h 1894145"/>
              <a:gd name="connsiteX26" fmla="*/ 2183569 w 2310658"/>
              <a:gd name="connsiteY26" fmla="*/ 762290 h 1894145"/>
              <a:gd name="connsiteX27" fmla="*/ 2310658 w 2310658"/>
              <a:gd name="connsiteY27" fmla="*/ 635238 h 1894145"/>
              <a:gd name="connsiteX28" fmla="*/ 2310649 w 2310658"/>
              <a:gd name="connsiteY28" fmla="*/ 635235 h 1894145"/>
              <a:gd name="connsiteX29" fmla="*/ 408786 w 2310658"/>
              <a:gd name="connsiteY29" fmla="*/ 672746 h 1894145"/>
              <a:gd name="connsiteX30" fmla="*/ 538582 w 2310658"/>
              <a:gd name="connsiteY30" fmla="*/ 320550 h 1894145"/>
              <a:gd name="connsiteX31" fmla="*/ 600779 w 2310658"/>
              <a:gd name="connsiteY31" fmla="*/ 277189 h 1894145"/>
              <a:gd name="connsiteX32" fmla="*/ 1709884 w 2310658"/>
              <a:gd name="connsiteY32" fmla="*/ 277189 h 1894145"/>
              <a:gd name="connsiteX33" fmla="*/ 1772073 w 2310658"/>
              <a:gd name="connsiteY33" fmla="*/ 320517 h 1894145"/>
              <a:gd name="connsiteX34" fmla="*/ 1901864 w 2310658"/>
              <a:gd name="connsiteY34" fmla="*/ 672713 h 1894145"/>
              <a:gd name="connsiteX35" fmla="*/ 1871625 w 2310658"/>
              <a:gd name="connsiteY35" fmla="*/ 716074 h 1894145"/>
              <a:gd name="connsiteX36" fmla="*/ 439030 w 2310658"/>
              <a:gd name="connsiteY36" fmla="*/ 716074 h 1894145"/>
              <a:gd name="connsiteX37" fmla="*/ 408793 w 2310658"/>
              <a:gd name="connsiteY37" fmla="*/ 672746 h 1894145"/>
              <a:gd name="connsiteX38" fmla="*/ 408786 w 2310658"/>
              <a:gd name="connsiteY38" fmla="*/ 672746 h 1894145"/>
              <a:gd name="connsiteX39" fmla="*/ 404369 w 2310658"/>
              <a:gd name="connsiteY39" fmla="*/ 1247340 h 1894145"/>
              <a:gd name="connsiteX40" fmla="*/ 277280 w 2310658"/>
              <a:gd name="connsiteY40" fmla="*/ 1120290 h 1894145"/>
              <a:gd name="connsiteX41" fmla="*/ 404369 w 2310658"/>
              <a:gd name="connsiteY41" fmla="*/ 993240 h 1894145"/>
              <a:gd name="connsiteX42" fmla="*/ 531459 w 2310658"/>
              <a:gd name="connsiteY42" fmla="*/ 1120290 h 1894145"/>
              <a:gd name="connsiteX43" fmla="*/ 404369 w 2310658"/>
              <a:gd name="connsiteY43" fmla="*/ 1247340 h 1894145"/>
              <a:gd name="connsiteX44" fmla="*/ 1906287 w 2310658"/>
              <a:gd name="connsiteY44" fmla="*/ 1247340 h 1894145"/>
              <a:gd name="connsiteX45" fmla="*/ 1779198 w 2310658"/>
              <a:gd name="connsiteY45" fmla="*/ 1120290 h 1894145"/>
              <a:gd name="connsiteX46" fmla="*/ 1906287 w 2310658"/>
              <a:gd name="connsiteY46" fmla="*/ 993240 h 1894145"/>
              <a:gd name="connsiteX47" fmla="*/ 2033376 w 2310658"/>
              <a:gd name="connsiteY47" fmla="*/ 1120290 h 1894145"/>
              <a:gd name="connsiteX48" fmla="*/ 1906287 w 2310658"/>
              <a:gd name="connsiteY48" fmla="*/ 1247340 h 18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10658" h="1894145">
                <a:moveTo>
                  <a:pt x="2310649" y="635235"/>
                </a:moveTo>
                <a:cubicBezTo>
                  <a:pt x="2310649" y="565355"/>
                  <a:pt x="2253472" y="508183"/>
                  <a:pt x="2183560" y="508183"/>
                </a:cubicBezTo>
                <a:lnTo>
                  <a:pt x="2031587" y="508183"/>
                </a:lnTo>
                <a:lnTo>
                  <a:pt x="1921392" y="221746"/>
                </a:lnTo>
                <a:cubicBezTo>
                  <a:pt x="1894007" y="150608"/>
                  <a:pt x="1811624" y="75246"/>
                  <a:pt x="1738296" y="54300"/>
                </a:cubicBezTo>
                <a:cubicBezTo>
                  <a:pt x="1738306" y="54333"/>
                  <a:pt x="1548134" y="0"/>
                  <a:pt x="1155310" y="0"/>
                </a:cubicBezTo>
                <a:cubicBezTo>
                  <a:pt x="762483" y="0"/>
                  <a:pt x="572326" y="54334"/>
                  <a:pt x="572326" y="54334"/>
                </a:cubicBezTo>
                <a:cubicBezTo>
                  <a:pt x="499004" y="75280"/>
                  <a:pt x="416629" y="150609"/>
                  <a:pt x="389261" y="221779"/>
                </a:cubicBezTo>
                <a:lnTo>
                  <a:pt x="279064" y="508187"/>
                </a:lnTo>
                <a:lnTo>
                  <a:pt x="127090" y="508187"/>
                </a:lnTo>
                <a:cubicBezTo>
                  <a:pt x="57189" y="508187"/>
                  <a:pt x="0" y="565354"/>
                  <a:pt x="0" y="635238"/>
                </a:cubicBezTo>
                <a:cubicBezTo>
                  <a:pt x="0" y="705123"/>
                  <a:pt x="57184" y="762290"/>
                  <a:pt x="127090" y="762290"/>
                </a:cubicBezTo>
                <a:lnTo>
                  <a:pt x="181296" y="762290"/>
                </a:lnTo>
                <a:lnTo>
                  <a:pt x="142194" y="863931"/>
                </a:lnTo>
                <a:cubicBezTo>
                  <a:pt x="114826" y="935036"/>
                  <a:pt x="92425" y="1055648"/>
                  <a:pt x="92425" y="1131872"/>
                </a:cubicBezTo>
                <a:lnTo>
                  <a:pt x="92425" y="1732454"/>
                </a:lnTo>
                <a:cubicBezTo>
                  <a:pt x="92425" y="1821383"/>
                  <a:pt x="165214" y="1894146"/>
                  <a:pt x="254166" y="1894146"/>
                </a:cubicBezTo>
                <a:cubicBezTo>
                  <a:pt x="343117" y="1894146"/>
                  <a:pt x="415906" y="1821383"/>
                  <a:pt x="415906" y="1732454"/>
                </a:cubicBezTo>
                <a:lnTo>
                  <a:pt x="415906" y="1640064"/>
                </a:lnTo>
                <a:lnTo>
                  <a:pt x="1894720" y="1640064"/>
                </a:lnTo>
                <a:lnTo>
                  <a:pt x="1894720" y="1732454"/>
                </a:lnTo>
                <a:cubicBezTo>
                  <a:pt x="1894720" y="1821383"/>
                  <a:pt x="1967506" y="1894146"/>
                  <a:pt x="2056461" y="1894146"/>
                </a:cubicBezTo>
                <a:cubicBezTo>
                  <a:pt x="2145407" y="1894146"/>
                  <a:pt x="2218202" y="1821383"/>
                  <a:pt x="2218202" y="1732454"/>
                </a:cubicBezTo>
                <a:lnTo>
                  <a:pt x="2218231" y="1131872"/>
                </a:lnTo>
                <a:cubicBezTo>
                  <a:pt x="2218231" y="1055648"/>
                  <a:pt x="2195811" y="935036"/>
                  <a:pt x="2168464" y="863915"/>
                </a:cubicBezTo>
                <a:lnTo>
                  <a:pt x="2129342" y="762290"/>
                </a:lnTo>
                <a:lnTo>
                  <a:pt x="2183569" y="762290"/>
                </a:lnTo>
                <a:cubicBezTo>
                  <a:pt x="2253463" y="762290"/>
                  <a:pt x="2310658" y="705106"/>
                  <a:pt x="2310658" y="635238"/>
                </a:cubicBezTo>
                <a:lnTo>
                  <a:pt x="2310649" y="635235"/>
                </a:lnTo>
                <a:close/>
                <a:moveTo>
                  <a:pt x="408786" y="672746"/>
                </a:moveTo>
                <a:lnTo>
                  <a:pt x="538582" y="320550"/>
                </a:lnTo>
                <a:cubicBezTo>
                  <a:pt x="547382" y="296703"/>
                  <a:pt x="575363" y="277189"/>
                  <a:pt x="600779" y="277189"/>
                </a:cubicBezTo>
                <a:lnTo>
                  <a:pt x="1709884" y="277189"/>
                </a:lnTo>
                <a:cubicBezTo>
                  <a:pt x="1735310" y="277189"/>
                  <a:pt x="1763303" y="296701"/>
                  <a:pt x="1772073" y="320517"/>
                </a:cubicBezTo>
                <a:lnTo>
                  <a:pt x="1901864" y="672713"/>
                </a:lnTo>
                <a:cubicBezTo>
                  <a:pt x="1910634" y="696559"/>
                  <a:pt x="1897051" y="716074"/>
                  <a:pt x="1871625" y="716074"/>
                </a:cubicBezTo>
                <a:lnTo>
                  <a:pt x="439030" y="716074"/>
                </a:lnTo>
                <a:cubicBezTo>
                  <a:pt x="413612" y="716074"/>
                  <a:pt x="400009" y="696561"/>
                  <a:pt x="408793" y="672746"/>
                </a:cubicBezTo>
                <a:lnTo>
                  <a:pt x="408786" y="672746"/>
                </a:lnTo>
                <a:close/>
                <a:moveTo>
                  <a:pt x="404369" y="1247340"/>
                </a:moveTo>
                <a:cubicBezTo>
                  <a:pt x="334175" y="1247340"/>
                  <a:pt x="277280" y="1190400"/>
                  <a:pt x="277280" y="1120290"/>
                </a:cubicBezTo>
                <a:cubicBezTo>
                  <a:pt x="277280" y="1050180"/>
                  <a:pt x="334175" y="993240"/>
                  <a:pt x="404369" y="993240"/>
                </a:cubicBezTo>
                <a:cubicBezTo>
                  <a:pt x="474564" y="993240"/>
                  <a:pt x="531459" y="1050180"/>
                  <a:pt x="531459" y="1120290"/>
                </a:cubicBezTo>
                <a:cubicBezTo>
                  <a:pt x="531459" y="1190400"/>
                  <a:pt x="474548" y="1247340"/>
                  <a:pt x="404369" y="1247340"/>
                </a:cubicBezTo>
                <a:close/>
                <a:moveTo>
                  <a:pt x="1906287" y="1247340"/>
                </a:moveTo>
                <a:cubicBezTo>
                  <a:pt x="1836089" y="1247340"/>
                  <a:pt x="1779198" y="1190467"/>
                  <a:pt x="1779198" y="1120290"/>
                </a:cubicBezTo>
                <a:cubicBezTo>
                  <a:pt x="1779198" y="1050123"/>
                  <a:pt x="1836089" y="993240"/>
                  <a:pt x="1906287" y="993240"/>
                </a:cubicBezTo>
                <a:cubicBezTo>
                  <a:pt x="1976485" y="993240"/>
                  <a:pt x="2033376" y="1050123"/>
                  <a:pt x="2033376" y="1120290"/>
                </a:cubicBezTo>
                <a:cubicBezTo>
                  <a:pt x="2033376" y="1190467"/>
                  <a:pt x="1976485" y="1247340"/>
                  <a:pt x="1906287" y="1247340"/>
                </a:cubicBezTo>
                <a:close/>
              </a:path>
            </a:pathLst>
          </a:custGeom>
          <a:solidFill>
            <a:srgbClr val="5395C7"/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F701D46-03C9-698A-8456-97348177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Graphic 21">
            <a:extLst>
              <a:ext uri="{FF2B5EF4-FFF2-40B4-BE49-F238E27FC236}">
                <a16:creationId xmlns:a16="http://schemas.microsoft.com/office/drawing/2014/main" id="{F6D1C30F-772F-B5B6-EBFB-76D01C1178AC}"/>
              </a:ext>
            </a:extLst>
          </p:cNvPr>
          <p:cNvSpPr/>
          <p:nvPr/>
        </p:nvSpPr>
        <p:spPr>
          <a:xfrm>
            <a:off x="1925459" y="20465"/>
            <a:ext cx="8341081" cy="6837535"/>
          </a:xfrm>
          <a:custGeom>
            <a:avLst/>
            <a:gdLst>
              <a:gd name="connsiteX0" fmla="*/ 2310649 w 2310658"/>
              <a:gd name="connsiteY0" fmla="*/ 635235 h 1894145"/>
              <a:gd name="connsiteX1" fmla="*/ 2183560 w 2310658"/>
              <a:gd name="connsiteY1" fmla="*/ 508183 h 1894145"/>
              <a:gd name="connsiteX2" fmla="*/ 2031587 w 2310658"/>
              <a:gd name="connsiteY2" fmla="*/ 508183 h 1894145"/>
              <a:gd name="connsiteX3" fmla="*/ 1921392 w 2310658"/>
              <a:gd name="connsiteY3" fmla="*/ 221746 h 1894145"/>
              <a:gd name="connsiteX4" fmla="*/ 1738296 w 2310658"/>
              <a:gd name="connsiteY4" fmla="*/ 54300 h 1894145"/>
              <a:gd name="connsiteX5" fmla="*/ 1155310 w 2310658"/>
              <a:gd name="connsiteY5" fmla="*/ 0 h 1894145"/>
              <a:gd name="connsiteX6" fmla="*/ 572326 w 2310658"/>
              <a:gd name="connsiteY6" fmla="*/ 54334 h 1894145"/>
              <a:gd name="connsiteX7" fmla="*/ 389261 w 2310658"/>
              <a:gd name="connsiteY7" fmla="*/ 221779 h 1894145"/>
              <a:gd name="connsiteX8" fmla="*/ 279064 w 2310658"/>
              <a:gd name="connsiteY8" fmla="*/ 508187 h 1894145"/>
              <a:gd name="connsiteX9" fmla="*/ 127090 w 2310658"/>
              <a:gd name="connsiteY9" fmla="*/ 508187 h 1894145"/>
              <a:gd name="connsiteX10" fmla="*/ 0 w 2310658"/>
              <a:gd name="connsiteY10" fmla="*/ 635238 h 1894145"/>
              <a:gd name="connsiteX11" fmla="*/ 127090 w 2310658"/>
              <a:gd name="connsiteY11" fmla="*/ 762290 h 1894145"/>
              <a:gd name="connsiteX12" fmla="*/ 181296 w 2310658"/>
              <a:gd name="connsiteY12" fmla="*/ 762290 h 1894145"/>
              <a:gd name="connsiteX13" fmla="*/ 142194 w 2310658"/>
              <a:gd name="connsiteY13" fmla="*/ 863931 h 1894145"/>
              <a:gd name="connsiteX14" fmla="*/ 92425 w 2310658"/>
              <a:gd name="connsiteY14" fmla="*/ 1131872 h 1894145"/>
              <a:gd name="connsiteX15" fmla="*/ 92425 w 2310658"/>
              <a:gd name="connsiteY15" fmla="*/ 1732454 h 1894145"/>
              <a:gd name="connsiteX16" fmla="*/ 254166 w 2310658"/>
              <a:gd name="connsiteY16" fmla="*/ 1894146 h 1894145"/>
              <a:gd name="connsiteX17" fmla="*/ 415906 w 2310658"/>
              <a:gd name="connsiteY17" fmla="*/ 1732454 h 1894145"/>
              <a:gd name="connsiteX18" fmla="*/ 415906 w 2310658"/>
              <a:gd name="connsiteY18" fmla="*/ 1640064 h 1894145"/>
              <a:gd name="connsiteX19" fmla="*/ 1894720 w 2310658"/>
              <a:gd name="connsiteY19" fmla="*/ 1640064 h 1894145"/>
              <a:gd name="connsiteX20" fmla="*/ 1894720 w 2310658"/>
              <a:gd name="connsiteY20" fmla="*/ 1732454 h 1894145"/>
              <a:gd name="connsiteX21" fmla="*/ 2056461 w 2310658"/>
              <a:gd name="connsiteY21" fmla="*/ 1894146 h 1894145"/>
              <a:gd name="connsiteX22" fmla="*/ 2218202 w 2310658"/>
              <a:gd name="connsiteY22" fmla="*/ 1732454 h 1894145"/>
              <a:gd name="connsiteX23" fmla="*/ 2218231 w 2310658"/>
              <a:gd name="connsiteY23" fmla="*/ 1131872 h 1894145"/>
              <a:gd name="connsiteX24" fmla="*/ 2168464 w 2310658"/>
              <a:gd name="connsiteY24" fmla="*/ 863915 h 1894145"/>
              <a:gd name="connsiteX25" fmla="*/ 2129342 w 2310658"/>
              <a:gd name="connsiteY25" fmla="*/ 762290 h 1894145"/>
              <a:gd name="connsiteX26" fmla="*/ 2183569 w 2310658"/>
              <a:gd name="connsiteY26" fmla="*/ 762290 h 1894145"/>
              <a:gd name="connsiteX27" fmla="*/ 2310658 w 2310658"/>
              <a:gd name="connsiteY27" fmla="*/ 635238 h 1894145"/>
              <a:gd name="connsiteX28" fmla="*/ 2310649 w 2310658"/>
              <a:gd name="connsiteY28" fmla="*/ 635235 h 1894145"/>
              <a:gd name="connsiteX29" fmla="*/ 408786 w 2310658"/>
              <a:gd name="connsiteY29" fmla="*/ 672746 h 1894145"/>
              <a:gd name="connsiteX30" fmla="*/ 538582 w 2310658"/>
              <a:gd name="connsiteY30" fmla="*/ 320550 h 1894145"/>
              <a:gd name="connsiteX31" fmla="*/ 600779 w 2310658"/>
              <a:gd name="connsiteY31" fmla="*/ 277189 h 1894145"/>
              <a:gd name="connsiteX32" fmla="*/ 1709884 w 2310658"/>
              <a:gd name="connsiteY32" fmla="*/ 277189 h 1894145"/>
              <a:gd name="connsiteX33" fmla="*/ 1772073 w 2310658"/>
              <a:gd name="connsiteY33" fmla="*/ 320517 h 1894145"/>
              <a:gd name="connsiteX34" fmla="*/ 1901864 w 2310658"/>
              <a:gd name="connsiteY34" fmla="*/ 672713 h 1894145"/>
              <a:gd name="connsiteX35" fmla="*/ 1871625 w 2310658"/>
              <a:gd name="connsiteY35" fmla="*/ 716074 h 1894145"/>
              <a:gd name="connsiteX36" fmla="*/ 439030 w 2310658"/>
              <a:gd name="connsiteY36" fmla="*/ 716074 h 1894145"/>
              <a:gd name="connsiteX37" fmla="*/ 408793 w 2310658"/>
              <a:gd name="connsiteY37" fmla="*/ 672746 h 1894145"/>
              <a:gd name="connsiteX38" fmla="*/ 408786 w 2310658"/>
              <a:gd name="connsiteY38" fmla="*/ 672746 h 1894145"/>
              <a:gd name="connsiteX39" fmla="*/ 404369 w 2310658"/>
              <a:gd name="connsiteY39" fmla="*/ 1247340 h 1894145"/>
              <a:gd name="connsiteX40" fmla="*/ 277280 w 2310658"/>
              <a:gd name="connsiteY40" fmla="*/ 1120290 h 1894145"/>
              <a:gd name="connsiteX41" fmla="*/ 404369 w 2310658"/>
              <a:gd name="connsiteY41" fmla="*/ 993240 h 1894145"/>
              <a:gd name="connsiteX42" fmla="*/ 531459 w 2310658"/>
              <a:gd name="connsiteY42" fmla="*/ 1120290 h 1894145"/>
              <a:gd name="connsiteX43" fmla="*/ 404369 w 2310658"/>
              <a:gd name="connsiteY43" fmla="*/ 1247340 h 1894145"/>
              <a:gd name="connsiteX44" fmla="*/ 1906287 w 2310658"/>
              <a:gd name="connsiteY44" fmla="*/ 1247340 h 1894145"/>
              <a:gd name="connsiteX45" fmla="*/ 1779198 w 2310658"/>
              <a:gd name="connsiteY45" fmla="*/ 1120290 h 1894145"/>
              <a:gd name="connsiteX46" fmla="*/ 1906287 w 2310658"/>
              <a:gd name="connsiteY46" fmla="*/ 993240 h 1894145"/>
              <a:gd name="connsiteX47" fmla="*/ 2033376 w 2310658"/>
              <a:gd name="connsiteY47" fmla="*/ 1120290 h 1894145"/>
              <a:gd name="connsiteX48" fmla="*/ 1906287 w 2310658"/>
              <a:gd name="connsiteY48" fmla="*/ 1247340 h 18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10658" h="1894145">
                <a:moveTo>
                  <a:pt x="2310649" y="635235"/>
                </a:moveTo>
                <a:cubicBezTo>
                  <a:pt x="2310649" y="565355"/>
                  <a:pt x="2253472" y="508183"/>
                  <a:pt x="2183560" y="508183"/>
                </a:cubicBezTo>
                <a:lnTo>
                  <a:pt x="2031587" y="508183"/>
                </a:lnTo>
                <a:lnTo>
                  <a:pt x="1921392" y="221746"/>
                </a:lnTo>
                <a:cubicBezTo>
                  <a:pt x="1894007" y="150608"/>
                  <a:pt x="1811624" y="75246"/>
                  <a:pt x="1738296" y="54300"/>
                </a:cubicBezTo>
                <a:cubicBezTo>
                  <a:pt x="1738306" y="54333"/>
                  <a:pt x="1548134" y="0"/>
                  <a:pt x="1155310" y="0"/>
                </a:cubicBezTo>
                <a:cubicBezTo>
                  <a:pt x="762483" y="0"/>
                  <a:pt x="572326" y="54334"/>
                  <a:pt x="572326" y="54334"/>
                </a:cubicBezTo>
                <a:cubicBezTo>
                  <a:pt x="499004" y="75280"/>
                  <a:pt x="416629" y="150609"/>
                  <a:pt x="389261" y="221779"/>
                </a:cubicBezTo>
                <a:lnTo>
                  <a:pt x="279064" y="508187"/>
                </a:lnTo>
                <a:lnTo>
                  <a:pt x="127090" y="508187"/>
                </a:lnTo>
                <a:cubicBezTo>
                  <a:pt x="57189" y="508187"/>
                  <a:pt x="0" y="565354"/>
                  <a:pt x="0" y="635238"/>
                </a:cubicBezTo>
                <a:cubicBezTo>
                  <a:pt x="0" y="705123"/>
                  <a:pt x="57184" y="762290"/>
                  <a:pt x="127090" y="762290"/>
                </a:cubicBezTo>
                <a:lnTo>
                  <a:pt x="181296" y="762290"/>
                </a:lnTo>
                <a:lnTo>
                  <a:pt x="142194" y="863931"/>
                </a:lnTo>
                <a:cubicBezTo>
                  <a:pt x="114826" y="935036"/>
                  <a:pt x="92425" y="1055648"/>
                  <a:pt x="92425" y="1131872"/>
                </a:cubicBezTo>
                <a:lnTo>
                  <a:pt x="92425" y="1732454"/>
                </a:lnTo>
                <a:cubicBezTo>
                  <a:pt x="92425" y="1821383"/>
                  <a:pt x="165214" y="1894146"/>
                  <a:pt x="254166" y="1894146"/>
                </a:cubicBezTo>
                <a:cubicBezTo>
                  <a:pt x="343117" y="1894146"/>
                  <a:pt x="415906" y="1821383"/>
                  <a:pt x="415906" y="1732454"/>
                </a:cubicBezTo>
                <a:lnTo>
                  <a:pt x="415906" y="1640064"/>
                </a:lnTo>
                <a:lnTo>
                  <a:pt x="1894720" y="1640064"/>
                </a:lnTo>
                <a:lnTo>
                  <a:pt x="1894720" y="1732454"/>
                </a:lnTo>
                <a:cubicBezTo>
                  <a:pt x="1894720" y="1821383"/>
                  <a:pt x="1967506" y="1894146"/>
                  <a:pt x="2056461" y="1894146"/>
                </a:cubicBezTo>
                <a:cubicBezTo>
                  <a:pt x="2145407" y="1894146"/>
                  <a:pt x="2218202" y="1821383"/>
                  <a:pt x="2218202" y="1732454"/>
                </a:cubicBezTo>
                <a:lnTo>
                  <a:pt x="2218231" y="1131872"/>
                </a:lnTo>
                <a:cubicBezTo>
                  <a:pt x="2218231" y="1055648"/>
                  <a:pt x="2195811" y="935036"/>
                  <a:pt x="2168464" y="863915"/>
                </a:cubicBezTo>
                <a:lnTo>
                  <a:pt x="2129342" y="762290"/>
                </a:lnTo>
                <a:lnTo>
                  <a:pt x="2183569" y="762290"/>
                </a:lnTo>
                <a:cubicBezTo>
                  <a:pt x="2253463" y="762290"/>
                  <a:pt x="2310658" y="705106"/>
                  <a:pt x="2310658" y="635238"/>
                </a:cubicBezTo>
                <a:lnTo>
                  <a:pt x="2310649" y="635235"/>
                </a:lnTo>
                <a:close/>
                <a:moveTo>
                  <a:pt x="408786" y="672746"/>
                </a:moveTo>
                <a:lnTo>
                  <a:pt x="538582" y="320550"/>
                </a:lnTo>
                <a:cubicBezTo>
                  <a:pt x="547382" y="296703"/>
                  <a:pt x="575363" y="277189"/>
                  <a:pt x="600779" y="277189"/>
                </a:cubicBezTo>
                <a:lnTo>
                  <a:pt x="1709884" y="277189"/>
                </a:lnTo>
                <a:cubicBezTo>
                  <a:pt x="1735310" y="277189"/>
                  <a:pt x="1763303" y="296701"/>
                  <a:pt x="1772073" y="320517"/>
                </a:cubicBezTo>
                <a:lnTo>
                  <a:pt x="1901864" y="672713"/>
                </a:lnTo>
                <a:cubicBezTo>
                  <a:pt x="1910634" y="696559"/>
                  <a:pt x="1897051" y="716074"/>
                  <a:pt x="1871625" y="716074"/>
                </a:cubicBezTo>
                <a:lnTo>
                  <a:pt x="439030" y="716074"/>
                </a:lnTo>
                <a:cubicBezTo>
                  <a:pt x="413612" y="716074"/>
                  <a:pt x="400009" y="696561"/>
                  <a:pt x="408793" y="672746"/>
                </a:cubicBezTo>
                <a:lnTo>
                  <a:pt x="408786" y="672746"/>
                </a:lnTo>
                <a:close/>
                <a:moveTo>
                  <a:pt x="404369" y="1247340"/>
                </a:moveTo>
                <a:cubicBezTo>
                  <a:pt x="334175" y="1247340"/>
                  <a:pt x="277280" y="1190400"/>
                  <a:pt x="277280" y="1120290"/>
                </a:cubicBezTo>
                <a:cubicBezTo>
                  <a:pt x="277280" y="1050180"/>
                  <a:pt x="334175" y="993240"/>
                  <a:pt x="404369" y="993240"/>
                </a:cubicBezTo>
                <a:cubicBezTo>
                  <a:pt x="474564" y="993240"/>
                  <a:pt x="531459" y="1050180"/>
                  <a:pt x="531459" y="1120290"/>
                </a:cubicBezTo>
                <a:cubicBezTo>
                  <a:pt x="531459" y="1190400"/>
                  <a:pt x="474548" y="1247340"/>
                  <a:pt x="404369" y="1247340"/>
                </a:cubicBezTo>
                <a:close/>
                <a:moveTo>
                  <a:pt x="1906287" y="1247340"/>
                </a:moveTo>
                <a:cubicBezTo>
                  <a:pt x="1836089" y="1247340"/>
                  <a:pt x="1779198" y="1190467"/>
                  <a:pt x="1779198" y="1120290"/>
                </a:cubicBezTo>
                <a:cubicBezTo>
                  <a:pt x="1779198" y="1050123"/>
                  <a:pt x="1836089" y="993240"/>
                  <a:pt x="1906287" y="993240"/>
                </a:cubicBezTo>
                <a:cubicBezTo>
                  <a:pt x="1976485" y="993240"/>
                  <a:pt x="2033376" y="1050123"/>
                  <a:pt x="2033376" y="1120290"/>
                </a:cubicBezTo>
                <a:cubicBezTo>
                  <a:pt x="2033376" y="1190467"/>
                  <a:pt x="1976485" y="1247340"/>
                  <a:pt x="1906287" y="1247340"/>
                </a:cubicBezTo>
                <a:close/>
              </a:path>
            </a:pathLst>
          </a:custGeom>
          <a:solidFill>
            <a:srgbClr val="FFFFFF">
              <a:alpha val="5098"/>
            </a:srgbClr>
          </a:solidFill>
          <a:ln w="94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6C35F-8348-AC5D-FD94-2B24DED1664C}"/>
              </a:ext>
            </a:extLst>
          </p:cNvPr>
          <p:cNvSpPr txBox="1"/>
          <p:nvPr/>
        </p:nvSpPr>
        <p:spPr>
          <a:xfrm>
            <a:off x="3229674" y="2828834"/>
            <a:ext cx="573265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transportation as a barrier.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F701D46-03C9-698A-8456-97348177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9B67E08-C4B9-AF04-282A-4D731F19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518" y="1236518"/>
            <a:ext cx="4384964" cy="4384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2125A-3FBD-FC44-C10D-5BD1BE523B4F}"/>
              </a:ext>
            </a:extLst>
          </p:cNvPr>
          <p:cNvSpPr txBox="1"/>
          <p:nvPr/>
        </p:nvSpPr>
        <p:spPr>
          <a:xfrm>
            <a:off x="573833" y="3064083"/>
            <a:ext cx="1095880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pc="30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UNITED WAY?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26" b="9898"/>
          <a:stretch/>
        </p:blipFill>
        <p:spPr>
          <a:xfrm>
            <a:off x="0" y="-1"/>
            <a:ext cx="12192000" cy="4005035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8BB0BB4-DA4E-86B2-822A-68D69A6E5A64}"/>
              </a:ext>
            </a:extLst>
          </p:cNvPr>
          <p:cNvSpPr txBox="1">
            <a:spLocks/>
          </p:cNvSpPr>
          <p:nvPr/>
        </p:nvSpPr>
        <p:spPr>
          <a:xfrm>
            <a:off x="1384610" y="1453075"/>
            <a:ext cx="9220200" cy="111967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>
                <a:solidFill>
                  <a:schemeClr val="bg1"/>
                </a:solidFill>
              </a:rPr>
              <a:t>WHY UNITED WAY</a:t>
            </a:r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928169E-E549-D28D-E40D-857B3043E01C}"/>
              </a:ext>
            </a:extLst>
          </p:cNvPr>
          <p:cNvGrpSpPr/>
          <p:nvPr/>
        </p:nvGrpSpPr>
        <p:grpSpPr>
          <a:xfrm>
            <a:off x="7775204" y="2990522"/>
            <a:ext cx="3006818" cy="2225155"/>
            <a:chOff x="7775204" y="2990522"/>
            <a:chExt cx="3006818" cy="222515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DA8D5D7-1609-9E74-657E-8AC220C9EEFF}"/>
                </a:ext>
              </a:extLst>
            </p:cNvPr>
            <p:cNvGrpSpPr/>
            <p:nvPr/>
          </p:nvGrpSpPr>
          <p:grpSpPr>
            <a:xfrm>
              <a:off x="7775204" y="2990522"/>
              <a:ext cx="3006818" cy="2225155"/>
              <a:chOff x="4579907" y="2969605"/>
              <a:chExt cx="3006818" cy="2225155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48FA2F25-698F-853D-8623-CDCF122BA92A}"/>
                  </a:ext>
                </a:extLst>
              </p:cNvPr>
              <p:cNvSpPr/>
              <p:nvPr/>
            </p:nvSpPr>
            <p:spPr>
              <a:xfrm>
                <a:off x="4579907" y="3011441"/>
                <a:ext cx="3006816" cy="2183319"/>
              </a:xfrm>
              <a:prstGeom prst="roundRect">
                <a:avLst/>
              </a:prstGeom>
              <a:solidFill>
                <a:srgbClr val="5295C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8FFD2ED7-0878-AA5D-7179-6B925C8B8EC8}"/>
                  </a:ext>
                </a:extLst>
              </p:cNvPr>
              <p:cNvSpPr/>
              <p:nvPr/>
            </p:nvSpPr>
            <p:spPr>
              <a:xfrm>
                <a:off x="4579909" y="2969605"/>
                <a:ext cx="3006816" cy="21833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normalizeH="0" baseline="0" noProof="0">
                  <a:solidFill>
                    <a:schemeClr val="tx1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D9485D2-9EA7-FB39-F8F2-3A7632F3F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2498" y="3315152"/>
              <a:ext cx="882968" cy="6992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D3DD1-A685-5BD9-CDF1-9F288414B80C}"/>
              </a:ext>
            </a:extLst>
          </p:cNvPr>
          <p:cNvGrpSpPr/>
          <p:nvPr/>
        </p:nvGrpSpPr>
        <p:grpSpPr>
          <a:xfrm>
            <a:off x="1384608" y="2969607"/>
            <a:ext cx="3006818" cy="2225155"/>
            <a:chOff x="1384608" y="2969607"/>
            <a:chExt cx="3006818" cy="222515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A189A2D-AD84-2AE3-CE67-291F757523C5}"/>
                </a:ext>
              </a:extLst>
            </p:cNvPr>
            <p:cNvGrpSpPr/>
            <p:nvPr/>
          </p:nvGrpSpPr>
          <p:grpSpPr>
            <a:xfrm>
              <a:off x="1384608" y="2969607"/>
              <a:ext cx="3006818" cy="2225155"/>
              <a:chOff x="1384608" y="2969607"/>
              <a:chExt cx="3006818" cy="222515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54117073-CE88-C345-910B-A8B9D825EF18}"/>
                  </a:ext>
                </a:extLst>
              </p:cNvPr>
              <p:cNvSpPr/>
              <p:nvPr/>
            </p:nvSpPr>
            <p:spPr>
              <a:xfrm>
                <a:off x="1384608" y="3011443"/>
                <a:ext cx="3006816" cy="2183319"/>
              </a:xfrm>
              <a:prstGeom prst="roundRect">
                <a:avLst/>
              </a:prstGeom>
              <a:solidFill>
                <a:srgbClr val="5295C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7837B01-2B29-372E-6220-00032A95374B}"/>
                  </a:ext>
                </a:extLst>
              </p:cNvPr>
              <p:cNvSpPr/>
              <p:nvPr/>
            </p:nvSpPr>
            <p:spPr>
              <a:xfrm>
                <a:off x="1384610" y="2969607"/>
                <a:ext cx="3006816" cy="21833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normalizeH="0" baseline="0" noProof="0">
                  <a:solidFill>
                    <a:schemeClr val="tx1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D8C642CF-77D0-393F-75B8-BE6122026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61486" y="3305770"/>
              <a:ext cx="1063322" cy="718029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879F97-D8B6-51F7-33BD-29722218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610" y="4296193"/>
            <a:ext cx="3006816" cy="6886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rgbClr val="5295C7"/>
                </a:solidFill>
              </a:rPr>
              <a:t>SMART INVESTMENTS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of vetted programs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D98157-CAC3-A5C9-515C-79687F5D63A1}"/>
              </a:ext>
            </a:extLst>
          </p:cNvPr>
          <p:cNvGrpSpPr/>
          <p:nvPr/>
        </p:nvGrpSpPr>
        <p:grpSpPr>
          <a:xfrm>
            <a:off x="4579907" y="2969605"/>
            <a:ext cx="3006818" cy="2225155"/>
            <a:chOff x="4579907" y="2969605"/>
            <a:chExt cx="3006818" cy="222515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F88FFA4-04ED-5593-9013-1EB7602F94A8}"/>
                </a:ext>
              </a:extLst>
            </p:cNvPr>
            <p:cNvGrpSpPr/>
            <p:nvPr/>
          </p:nvGrpSpPr>
          <p:grpSpPr>
            <a:xfrm>
              <a:off x="4579907" y="2969605"/>
              <a:ext cx="3006818" cy="2225155"/>
              <a:chOff x="4579907" y="2969605"/>
              <a:chExt cx="3006818" cy="2225155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4F87E65-FDC3-624C-D514-A460D09C68A2}"/>
                  </a:ext>
                </a:extLst>
              </p:cNvPr>
              <p:cNvSpPr/>
              <p:nvPr/>
            </p:nvSpPr>
            <p:spPr>
              <a:xfrm>
                <a:off x="4579907" y="3011441"/>
                <a:ext cx="3006816" cy="2183319"/>
              </a:xfrm>
              <a:prstGeom prst="roundRect">
                <a:avLst/>
              </a:prstGeom>
              <a:solidFill>
                <a:srgbClr val="5295C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9A069C5-5DD1-88BB-E15A-BF6B80911F5B}"/>
                  </a:ext>
                </a:extLst>
              </p:cNvPr>
              <p:cNvSpPr/>
              <p:nvPr/>
            </p:nvSpPr>
            <p:spPr>
              <a:xfrm>
                <a:off x="4579909" y="2969605"/>
                <a:ext cx="3006816" cy="21833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normalizeH="0" baseline="0" noProof="0">
                  <a:solidFill>
                    <a:schemeClr val="tx1"/>
                  </a:solidFill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4C4FEA89-565E-76BC-7EB2-3E7E26502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4664" y="3219743"/>
              <a:ext cx="782672" cy="804056"/>
            </a:xfrm>
            <a:prstGeom prst="rect">
              <a:avLst/>
            </a:prstGeom>
          </p:spPr>
        </p:pic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A8AA-6B0B-EF01-A11D-0910BBEF582A}"/>
              </a:ext>
            </a:extLst>
          </p:cNvPr>
          <p:cNvSpPr txBox="1">
            <a:spLocks/>
          </p:cNvSpPr>
          <p:nvPr/>
        </p:nvSpPr>
        <p:spPr>
          <a:xfrm>
            <a:off x="4579903" y="4314467"/>
            <a:ext cx="3006816" cy="68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5295C7"/>
                </a:solidFill>
              </a:rPr>
              <a:t>STRATEGIC INNOVATION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OnTrack Greenville, VITA, REEM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7CA57-E2B6-856B-B15E-3E12C7861009}"/>
              </a:ext>
            </a:extLst>
          </p:cNvPr>
          <p:cNvSpPr txBox="1">
            <a:spLocks/>
          </p:cNvSpPr>
          <p:nvPr/>
        </p:nvSpPr>
        <p:spPr>
          <a:xfrm>
            <a:off x="7775196" y="4314467"/>
            <a:ext cx="3006816" cy="838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>
                <a:solidFill>
                  <a:srgbClr val="5295C7"/>
                </a:solidFill>
              </a:rPr>
              <a:t>SYSTEMS CHANGE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Advocacy and Community Convening</a:t>
            </a:r>
          </a:p>
        </p:txBody>
      </p:sp>
    </p:spTree>
    <p:extLst>
      <p:ext uri="{BB962C8B-B14F-4D97-AF65-F5344CB8AC3E}">
        <p14:creationId xmlns:p14="http://schemas.microsoft.com/office/powerpoint/2010/main" val="17476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enes-10_1">
            <a:hlinkClick r:id="" action="ppaction://media"/>
            <a:extLst>
              <a:ext uri="{FF2B5EF4-FFF2-40B4-BE49-F238E27FC236}">
                <a16:creationId xmlns:a16="http://schemas.microsoft.com/office/drawing/2014/main" id="{1EE8915C-2783-4D85-B727-35BE77190E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3" y="317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0A0C5-79A4-8898-950E-58AF3FFE2E55}"/>
              </a:ext>
            </a:extLst>
          </p:cNvPr>
          <p:cNvSpPr txBox="1"/>
          <p:nvPr/>
        </p:nvSpPr>
        <p:spPr>
          <a:xfrm>
            <a:off x="573833" y="636428"/>
            <a:ext cx="716339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spc="300">
                <a:ln w="28575">
                  <a:solidFill>
                    <a:srgbClr val="5395C7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WE CAN ACCOMPLISH MUCH </a:t>
            </a:r>
            <a:r>
              <a:rPr lang="en-US" sz="4000" b="1" spc="300">
                <a:ln w="28575">
                  <a:noFill/>
                </a:ln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4000" b="1" spc="300">
                <a:ln w="28575"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300">
                <a:ln w="28575">
                  <a:noFill/>
                </a:ln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en-US" sz="4000" b="1" spc="300">
                <a:ln w="28575"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300">
                <a:ln w="28575">
                  <a:solidFill>
                    <a:srgbClr val="5395C7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THAN ALONE.</a:t>
            </a:r>
            <a:endParaRPr lang="en-US" sz="400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7D4CB113-B43B-B171-F17E-EDE3515D3F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026" b="9898"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ogether">
            <a:hlinkClick r:id="" action="ppaction://media"/>
            <a:extLst>
              <a:ext uri="{FF2B5EF4-FFF2-40B4-BE49-F238E27FC236}">
                <a16:creationId xmlns:a16="http://schemas.microsoft.com/office/drawing/2014/main" id="{D77425B7-B2DB-EA4B-6C63-003AC1E6E5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4763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DFDBA-A14C-77D8-15B1-509D9EB98AAC}"/>
              </a:ext>
            </a:extLst>
          </p:cNvPr>
          <p:cNvSpPr txBox="1"/>
          <p:nvPr/>
        </p:nvSpPr>
        <p:spPr>
          <a:xfrm>
            <a:off x="7001093" y="2367171"/>
            <a:ext cx="3938231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400" b="1" spc="300">
                <a:ln w="28575">
                  <a:noFill/>
                </a:ln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 TO JOIN US.</a:t>
            </a:r>
            <a:endParaRPr lang="en-US" sz="5400">
              <a:solidFill>
                <a:srgbClr val="5295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F701D46-03C9-698A-8456-97348177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9B67E08-C4B9-AF04-282A-4D731F196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3518" y="1236518"/>
            <a:ext cx="4384964" cy="4384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79E23F-EEB5-66BC-1845-9D508B95D5EB}"/>
              </a:ext>
            </a:extLst>
          </p:cNvPr>
          <p:cNvSpPr txBox="1"/>
          <p:nvPr/>
        </p:nvSpPr>
        <p:spPr>
          <a:xfrm>
            <a:off x="573833" y="3064083"/>
            <a:ext cx="1095880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pc="30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GIVE GENEROUSLY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S_1">
            <a:hlinkClick r:id="" action="ppaction://media"/>
            <a:extLst>
              <a:ext uri="{FF2B5EF4-FFF2-40B4-BE49-F238E27FC236}">
                <a16:creationId xmlns:a16="http://schemas.microsoft.com/office/drawing/2014/main" id="{4866E086-F49D-5302-A3F0-A504D92AC6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8" y="317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D91BF-AF6C-2706-E79C-0F09635BE510}"/>
              </a:ext>
            </a:extLst>
          </p:cNvPr>
          <p:cNvSpPr txBox="1"/>
          <p:nvPr/>
        </p:nvSpPr>
        <p:spPr>
          <a:xfrm>
            <a:off x="573833" y="3064083"/>
            <a:ext cx="1095880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FAMILY IS STRUGGLING…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35E6E-C26A-B78F-BFD8-94F62BDDBDFE}"/>
              </a:ext>
            </a:extLst>
          </p:cNvPr>
          <p:cNvSpPr/>
          <p:nvPr/>
        </p:nvSpPr>
        <p:spPr>
          <a:xfrm>
            <a:off x="2778035" y="2606040"/>
            <a:ext cx="6635930" cy="164592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7668-B3B0-3234-9643-39C15891981C}"/>
              </a:ext>
            </a:extLst>
          </p:cNvPr>
          <p:cNvSpPr txBox="1"/>
          <p:nvPr/>
        </p:nvSpPr>
        <p:spPr>
          <a:xfrm>
            <a:off x="2851977" y="2690903"/>
            <a:ext cx="6488046" cy="1515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200" spc="300" dirty="0">
                <a:ln w="28575">
                  <a:noFill/>
                </a:ln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BETTER TO BE BORN </a:t>
            </a:r>
            <a:r>
              <a:rPr lang="en-US" sz="3200" b="1" spc="300" dirty="0">
                <a:ln w="28575">
                  <a:noFill/>
                </a:ln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ANYWHERE ELSE </a:t>
            </a:r>
            <a:br>
              <a:rPr lang="en-US" sz="3200" spc="300" dirty="0">
                <a:ln w="28575">
                  <a:noFill/>
                </a:ln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pc="300" dirty="0">
                <a:ln w="28575">
                  <a:noFill/>
                </a:ln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COUNTRY.</a:t>
            </a:r>
            <a:endParaRPr lang="en-US" sz="3200" dirty="0">
              <a:solidFill>
                <a:srgbClr val="005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  <p:par>
              <p:cTn id="14"/>
            </p:par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F701D46-03C9-698A-8456-97348177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2125A-3FBD-FC44-C10D-5BD1BE523B4F}"/>
              </a:ext>
            </a:extLst>
          </p:cNvPr>
          <p:cNvSpPr txBox="1"/>
          <p:nvPr/>
        </p:nvSpPr>
        <p:spPr>
          <a:xfrm>
            <a:off x="573833" y="3064083"/>
            <a:ext cx="1095880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pc="30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THAT?</a:t>
            </a: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cenes-02">
            <a:hlinkClick r:id="" action="ppaction://media"/>
            <a:extLst>
              <a:ext uri="{FF2B5EF4-FFF2-40B4-BE49-F238E27FC236}">
                <a16:creationId xmlns:a16="http://schemas.microsoft.com/office/drawing/2014/main" id="{71CB6AF6-FDAD-52EA-9A5B-4933B6B658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419" y="679027"/>
            <a:ext cx="10472464" cy="58907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BC0541-CEAB-DC5C-B52A-2832097DECC4}"/>
              </a:ext>
            </a:extLst>
          </p:cNvPr>
          <p:cNvSpPr txBox="1">
            <a:spLocks/>
          </p:cNvSpPr>
          <p:nvPr/>
        </p:nvSpPr>
        <p:spPr>
          <a:xfrm>
            <a:off x="838200" y="583280"/>
            <a:ext cx="10515600" cy="1119674"/>
          </a:xfrm>
          <a:prstGeom prst="rect">
            <a:avLst/>
          </a:prstGeom>
          <a:noFill/>
          <a:ln w="63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</a:rPr>
              <a:t>ECONOMIC MOBILITY BARRIERS </a:t>
            </a:r>
            <a:br>
              <a:rPr lang="en-US" sz="3200" b="1">
                <a:solidFill>
                  <a:srgbClr val="005191"/>
                </a:solidFill>
              </a:rPr>
            </a:br>
            <a:r>
              <a:rPr lang="en-US" sz="4800" b="1">
                <a:solidFill>
                  <a:srgbClr val="005191"/>
                </a:solidFill>
              </a:rPr>
              <a:t>HOUSING</a:t>
            </a:r>
            <a:endParaRPr lang="en-US" sz="2400" b="1">
              <a:solidFill>
                <a:srgbClr val="005191"/>
              </a:solidFill>
            </a:endParaRP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CEB306B1-A06A-ED97-E156-E6F7D73292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9026" b="9898"/>
          <a:stretch/>
        </p:blipFill>
        <p:spPr>
          <a:xfrm>
            <a:off x="0" y="6756400"/>
            <a:ext cx="12192000" cy="10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BAF45-9A5D-0411-C45C-56F52EC51B7C}"/>
              </a:ext>
            </a:extLst>
          </p:cNvPr>
          <p:cNvSpPr txBox="1"/>
          <p:nvPr/>
        </p:nvSpPr>
        <p:spPr>
          <a:xfrm>
            <a:off x="6037832" y="5983066"/>
            <a:ext cx="3699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 for 13,163 households in Greenville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C50F6-377F-A24A-5206-E9485FE6F622}"/>
              </a:ext>
            </a:extLst>
          </p:cNvPr>
          <p:cNvSpPr txBox="1"/>
          <p:nvPr/>
        </p:nvSpPr>
        <p:spPr>
          <a:xfrm>
            <a:off x="2233650" y="5983066"/>
            <a:ext cx="303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budget</a:t>
            </a:r>
          </a:p>
        </p:txBody>
      </p:sp>
    </p:spTree>
    <p:extLst>
      <p:ext uri="{BB962C8B-B14F-4D97-AF65-F5344CB8AC3E}">
        <p14:creationId xmlns:p14="http://schemas.microsoft.com/office/powerpoint/2010/main" val="3627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 dirty="0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 dirty="0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F701D46-03C9-698A-8456-973481779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9" b="98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62F7CB-1443-185E-2D70-D69BF547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8636" y="-16727"/>
            <a:ext cx="6874727" cy="6874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B5E23-EA20-DE15-DB13-DE2B7407C8D5}"/>
              </a:ext>
            </a:extLst>
          </p:cNvPr>
          <p:cNvSpPr txBox="1"/>
          <p:nvPr/>
        </p:nvSpPr>
        <p:spPr>
          <a:xfrm>
            <a:off x="2618869" y="2828834"/>
            <a:ext cx="725906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everyone find their path to safe and stable housing.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8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4FD979A2-BECE-5557-F6A3-0C0DFC4B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26" b="9898"/>
          <a:stretch/>
        </p:blipFill>
        <p:spPr>
          <a:xfrm>
            <a:off x="0" y="0"/>
            <a:ext cx="12192000" cy="31964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06ABD-B27E-D2C6-4FFF-704082AC09BB}"/>
              </a:ext>
            </a:extLst>
          </p:cNvPr>
          <p:cNvSpPr/>
          <p:nvPr/>
        </p:nvSpPr>
        <p:spPr>
          <a:xfrm>
            <a:off x="1014045" y="1040390"/>
            <a:ext cx="10073619" cy="523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46CA-FFD5-5B2D-1589-63B4B34A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10" y="1453075"/>
            <a:ext cx="10515600" cy="1119674"/>
          </a:xfrm>
          <a:noFill/>
          <a:ln w="635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529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MOBILITY </a:t>
            </a:r>
            <a:br>
              <a:rPr lang="en-US" sz="32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0051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en-US" sz="2400" b="1">
              <a:solidFill>
                <a:srgbClr val="0051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3D44E9-C076-CB5D-1FDB-A09CC671B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081" y="2692921"/>
            <a:ext cx="8833583" cy="3196475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Housing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Childcare</a:t>
            </a:r>
          </a:p>
        </p:txBody>
      </p:sp>
      <p:grpSp>
        <p:nvGrpSpPr>
          <p:cNvPr id="23" name="Graphic 11">
            <a:extLst>
              <a:ext uri="{FF2B5EF4-FFF2-40B4-BE49-F238E27FC236}">
                <a16:creationId xmlns:a16="http://schemas.microsoft.com/office/drawing/2014/main" id="{9D0A8FB6-54F3-E45F-971C-09C1C0223960}"/>
              </a:ext>
            </a:extLst>
          </p:cNvPr>
          <p:cNvGrpSpPr/>
          <p:nvPr/>
        </p:nvGrpSpPr>
        <p:grpSpPr>
          <a:xfrm>
            <a:off x="1531369" y="3769195"/>
            <a:ext cx="485545" cy="522691"/>
            <a:chOff x="4864100" y="2101850"/>
            <a:chExt cx="2464595" cy="2653148"/>
          </a:xfrm>
          <a:solidFill>
            <a:srgbClr val="5395C7"/>
          </a:solidFill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FB86935-EAF7-1392-D784-C94A27927BE6}"/>
                </a:ext>
              </a:extLst>
            </p:cNvPr>
            <p:cNvSpPr/>
            <p:nvPr/>
          </p:nvSpPr>
          <p:spPr>
            <a:xfrm>
              <a:off x="5052207" y="2101850"/>
              <a:ext cx="948227" cy="926988"/>
            </a:xfrm>
            <a:custGeom>
              <a:avLst/>
              <a:gdLst>
                <a:gd name="connsiteX0" fmla="*/ 948227 w 948227"/>
                <a:gd name="connsiteY0" fmla="*/ 463494 h 926988"/>
                <a:gd name="connsiteX1" fmla="*/ 474115 w 948227"/>
                <a:gd name="connsiteY1" fmla="*/ 926988 h 926988"/>
                <a:gd name="connsiteX2" fmla="*/ 0 w 948227"/>
                <a:gd name="connsiteY2" fmla="*/ 463494 h 926988"/>
                <a:gd name="connsiteX3" fmla="*/ 474115 w 948227"/>
                <a:gd name="connsiteY3" fmla="*/ 0 h 926988"/>
                <a:gd name="connsiteX4" fmla="*/ 948227 w 948227"/>
                <a:gd name="connsiteY4" fmla="*/ 463494 h 9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227" h="926988">
                  <a:moveTo>
                    <a:pt x="948227" y="463494"/>
                  </a:moveTo>
                  <a:cubicBezTo>
                    <a:pt x="948227" y="719468"/>
                    <a:pt x="735982" y="926988"/>
                    <a:pt x="474115" y="926988"/>
                  </a:cubicBezTo>
                  <a:cubicBezTo>
                    <a:pt x="212248" y="926988"/>
                    <a:pt x="0" y="719477"/>
                    <a:pt x="0" y="463494"/>
                  </a:cubicBezTo>
                  <a:cubicBezTo>
                    <a:pt x="0" y="207511"/>
                    <a:pt x="212248" y="0"/>
                    <a:pt x="474115" y="0"/>
                  </a:cubicBezTo>
                  <a:cubicBezTo>
                    <a:pt x="735982" y="0"/>
                    <a:pt x="948227" y="207511"/>
                    <a:pt x="948227" y="463494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274AC64-68F7-4767-0CA4-F972B6A46727}"/>
                </a:ext>
              </a:extLst>
            </p:cNvPr>
            <p:cNvSpPr/>
            <p:nvPr/>
          </p:nvSpPr>
          <p:spPr>
            <a:xfrm>
              <a:off x="6708944" y="2448126"/>
              <a:ext cx="532713" cy="522097"/>
            </a:xfrm>
            <a:custGeom>
              <a:avLst/>
              <a:gdLst>
                <a:gd name="connsiteX0" fmla="*/ 532714 w 532713"/>
                <a:gd name="connsiteY0" fmla="*/ 261063 h 522097"/>
                <a:gd name="connsiteX1" fmla="*/ 266357 w 532713"/>
                <a:gd name="connsiteY1" fmla="*/ 522098 h 522097"/>
                <a:gd name="connsiteX2" fmla="*/ 0 w 532713"/>
                <a:gd name="connsiteY2" fmla="*/ 261063 h 522097"/>
                <a:gd name="connsiteX3" fmla="*/ 266357 w 532713"/>
                <a:gd name="connsiteY3" fmla="*/ 0 h 522097"/>
                <a:gd name="connsiteX4" fmla="*/ 532714 w 532713"/>
                <a:gd name="connsiteY4" fmla="*/ 261063 h 5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13" h="522097">
                  <a:moveTo>
                    <a:pt x="532714" y="261063"/>
                  </a:moveTo>
                  <a:cubicBezTo>
                    <a:pt x="532714" y="405214"/>
                    <a:pt x="413471" y="522098"/>
                    <a:pt x="266357" y="522098"/>
                  </a:cubicBezTo>
                  <a:cubicBezTo>
                    <a:pt x="119242" y="522098"/>
                    <a:pt x="0" y="405223"/>
                    <a:pt x="0" y="261063"/>
                  </a:cubicBezTo>
                  <a:cubicBezTo>
                    <a:pt x="0" y="116903"/>
                    <a:pt x="119242" y="0"/>
                    <a:pt x="266357" y="0"/>
                  </a:cubicBezTo>
                  <a:cubicBezTo>
                    <a:pt x="413471" y="0"/>
                    <a:pt x="532714" y="116875"/>
                    <a:pt x="532714" y="261063"/>
                  </a:cubicBezTo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A559E51-0945-9906-1DDE-41CF371E187B}"/>
                </a:ext>
              </a:extLst>
            </p:cNvPr>
            <p:cNvSpPr/>
            <p:nvPr/>
          </p:nvSpPr>
          <p:spPr>
            <a:xfrm>
              <a:off x="4864100" y="3158578"/>
              <a:ext cx="2464595" cy="1596420"/>
            </a:xfrm>
            <a:custGeom>
              <a:avLst/>
              <a:gdLst>
                <a:gd name="connsiteX0" fmla="*/ 2441483 w 2464595"/>
                <a:gd name="connsiteY0" fmla="*/ 429670 h 1596420"/>
                <a:gd name="connsiteX1" fmla="*/ 2153837 w 2464595"/>
                <a:gd name="connsiteY1" fmla="*/ 339101 h 1596420"/>
                <a:gd name="connsiteX2" fmla="*/ 1466655 w 2464595"/>
                <a:gd name="connsiteY2" fmla="*/ 696061 h 1596420"/>
                <a:gd name="connsiteX3" fmla="*/ 225435 w 2464595"/>
                <a:gd name="connsiteY3" fmla="*/ 72719 h 1596420"/>
                <a:gd name="connsiteX4" fmla="*/ 118902 w 2464595"/>
                <a:gd name="connsiteY4" fmla="*/ 1596421 h 1596420"/>
                <a:gd name="connsiteX5" fmla="*/ 1338813 w 2464595"/>
                <a:gd name="connsiteY5" fmla="*/ 1596421 h 1596420"/>
                <a:gd name="connsiteX6" fmla="*/ 1376122 w 2464595"/>
                <a:gd name="connsiteY6" fmla="*/ 1287428 h 1596420"/>
                <a:gd name="connsiteX7" fmla="*/ 443876 w 2464595"/>
                <a:gd name="connsiteY7" fmla="*/ 546878 h 1596420"/>
                <a:gd name="connsiteX8" fmla="*/ 518454 w 2464595"/>
                <a:gd name="connsiteY8" fmla="*/ 536214 h 1596420"/>
                <a:gd name="connsiteX9" fmla="*/ 1402768 w 2464595"/>
                <a:gd name="connsiteY9" fmla="*/ 1207485 h 1596420"/>
                <a:gd name="connsiteX10" fmla="*/ 2350960 w 2464595"/>
                <a:gd name="connsiteY10" fmla="*/ 717343 h 1596420"/>
                <a:gd name="connsiteX11" fmla="*/ 2441521 w 2464595"/>
                <a:gd name="connsiteY11" fmla="*/ 429670 h 1596420"/>
                <a:gd name="connsiteX12" fmla="*/ 2441483 w 2464595"/>
                <a:gd name="connsiteY12" fmla="*/ 429670 h 159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64595" h="1596420">
                  <a:moveTo>
                    <a:pt x="2441483" y="429670"/>
                  </a:moveTo>
                  <a:cubicBezTo>
                    <a:pt x="2388202" y="323127"/>
                    <a:pt x="2260370" y="285815"/>
                    <a:pt x="2153837" y="339101"/>
                  </a:cubicBezTo>
                  <a:lnTo>
                    <a:pt x="1466655" y="696061"/>
                  </a:lnTo>
                  <a:cubicBezTo>
                    <a:pt x="1392085" y="584153"/>
                    <a:pt x="784785" y="-246943"/>
                    <a:pt x="225435" y="72719"/>
                  </a:cubicBezTo>
                  <a:cubicBezTo>
                    <a:pt x="-131483" y="275188"/>
                    <a:pt x="17677" y="1159565"/>
                    <a:pt x="118902" y="1596421"/>
                  </a:cubicBezTo>
                  <a:lnTo>
                    <a:pt x="1338813" y="1596421"/>
                  </a:lnTo>
                  <a:lnTo>
                    <a:pt x="1376122" y="1287428"/>
                  </a:lnTo>
                  <a:cubicBezTo>
                    <a:pt x="1354833" y="1271445"/>
                    <a:pt x="427894" y="568179"/>
                    <a:pt x="443876" y="546878"/>
                  </a:cubicBezTo>
                  <a:cubicBezTo>
                    <a:pt x="459854" y="525587"/>
                    <a:pt x="497162" y="520240"/>
                    <a:pt x="518454" y="536214"/>
                  </a:cubicBezTo>
                  <a:lnTo>
                    <a:pt x="1402768" y="1207485"/>
                  </a:lnTo>
                  <a:lnTo>
                    <a:pt x="2350960" y="717343"/>
                  </a:lnTo>
                  <a:cubicBezTo>
                    <a:pt x="2452185" y="658739"/>
                    <a:pt x="2494802" y="530895"/>
                    <a:pt x="2441521" y="429670"/>
                  </a:cubicBezTo>
                  <a:lnTo>
                    <a:pt x="2441483" y="429670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427DA2B-69FE-D6EC-1DC6-47EFED16306D}"/>
                </a:ext>
              </a:extLst>
            </p:cNvPr>
            <p:cNvSpPr/>
            <p:nvPr/>
          </p:nvSpPr>
          <p:spPr>
            <a:xfrm>
              <a:off x="6249790" y="3033140"/>
              <a:ext cx="897061" cy="645677"/>
            </a:xfrm>
            <a:custGeom>
              <a:avLst/>
              <a:gdLst>
                <a:gd name="connsiteX0" fmla="*/ 176815 w 897061"/>
                <a:gd name="connsiteY0" fmla="*/ 645678 h 645677"/>
                <a:gd name="connsiteX1" fmla="*/ 22347 w 897061"/>
                <a:gd name="connsiteY1" fmla="*/ 555117 h 645677"/>
                <a:gd name="connsiteX2" fmla="*/ 91619 w 897061"/>
                <a:gd name="connsiteY2" fmla="*/ 320683 h 645677"/>
                <a:gd name="connsiteX3" fmla="*/ 640305 w 897061"/>
                <a:gd name="connsiteY3" fmla="*/ 22355 h 645677"/>
                <a:gd name="connsiteX4" fmla="*/ 874708 w 897061"/>
                <a:gd name="connsiteY4" fmla="*/ 91623 h 645677"/>
                <a:gd name="connsiteX5" fmla="*/ 805446 w 897061"/>
                <a:gd name="connsiteY5" fmla="*/ 326048 h 645677"/>
                <a:gd name="connsiteX6" fmla="*/ 256751 w 897061"/>
                <a:gd name="connsiteY6" fmla="*/ 624386 h 645677"/>
                <a:gd name="connsiteX7" fmla="*/ 176825 w 897061"/>
                <a:gd name="connsiteY7" fmla="*/ 645678 h 645677"/>
                <a:gd name="connsiteX8" fmla="*/ 176815 w 897061"/>
                <a:gd name="connsiteY8" fmla="*/ 645678 h 64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061" h="645677">
                  <a:moveTo>
                    <a:pt x="176815" y="645678"/>
                  </a:moveTo>
                  <a:cubicBezTo>
                    <a:pt x="112909" y="645678"/>
                    <a:pt x="54301" y="613721"/>
                    <a:pt x="22347" y="555117"/>
                  </a:cubicBezTo>
                  <a:cubicBezTo>
                    <a:pt x="-25587" y="469866"/>
                    <a:pt x="6375" y="368622"/>
                    <a:pt x="91619" y="320683"/>
                  </a:cubicBezTo>
                  <a:lnTo>
                    <a:pt x="640305" y="22355"/>
                  </a:lnTo>
                  <a:cubicBezTo>
                    <a:pt x="725548" y="-25590"/>
                    <a:pt x="826773" y="6370"/>
                    <a:pt x="874708" y="91623"/>
                  </a:cubicBezTo>
                  <a:cubicBezTo>
                    <a:pt x="922652" y="176875"/>
                    <a:pt x="890689" y="278109"/>
                    <a:pt x="805446" y="326048"/>
                  </a:cubicBezTo>
                  <a:lnTo>
                    <a:pt x="256751" y="624386"/>
                  </a:lnTo>
                  <a:cubicBezTo>
                    <a:pt x="230077" y="640359"/>
                    <a:pt x="203470" y="645678"/>
                    <a:pt x="176825" y="645678"/>
                  </a:cubicBezTo>
                  <a:lnTo>
                    <a:pt x="176815" y="645678"/>
                  </a:lnTo>
                  <a:close/>
                </a:path>
              </a:pathLst>
            </a:custGeom>
            <a:grpFill/>
            <a:ln w="94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9B62474-CC20-7B04-3218-3082ABE6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617" y="2914006"/>
            <a:ext cx="528297" cy="5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6E942770D2C4EAAA78F2421E3B485" ma:contentTypeVersion="16" ma:contentTypeDescription="Create a new document." ma:contentTypeScope="" ma:versionID="f572a2fcf37d652d86d2dc81d2bbb2bf">
  <xsd:schema xmlns:xsd="http://www.w3.org/2001/XMLSchema" xmlns:xs="http://www.w3.org/2001/XMLSchema" xmlns:p="http://schemas.microsoft.com/office/2006/metadata/properties" xmlns:ns2="c43ebf88-2173-467e-8540-c0df525937bb" xmlns:ns3="0c7ed9ba-c938-40e2-b517-57fe75201ad9" targetNamespace="http://schemas.microsoft.com/office/2006/metadata/properties" ma:root="true" ma:fieldsID="32bc178c754f0a81838585a96aa5f1ac" ns2:_="" ns3:_="">
    <xsd:import namespace="c43ebf88-2173-467e-8540-c0df525937bb"/>
    <xsd:import namespace="0c7ed9ba-c938-40e2-b517-57fe75201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ebf88-2173-467e-8540-c0df52593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febc261-c1fd-4465-9fe6-f4b456f47b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ed9ba-c938-40e2-b517-57fe75201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cb71d8b-87ce-48e1-8c5a-273e45ff72db}" ma:internalName="TaxCatchAll" ma:showField="CatchAllData" ma:web="0c7ed9ba-c938-40e2-b517-57fe75201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3ebf88-2173-467e-8540-c0df525937bb">
      <Terms xmlns="http://schemas.microsoft.com/office/infopath/2007/PartnerControls"/>
    </lcf76f155ced4ddcb4097134ff3c332f>
    <TaxCatchAll xmlns="0c7ed9ba-c938-40e2-b517-57fe75201ad9" xsi:nil="true"/>
  </documentManagement>
</p:properties>
</file>

<file path=customXml/itemProps1.xml><?xml version="1.0" encoding="utf-8"?>
<ds:datastoreItem xmlns:ds="http://schemas.openxmlformats.org/officeDocument/2006/customXml" ds:itemID="{F0DD6617-6F41-4AF6-8901-7362EFB55D1E}"/>
</file>

<file path=customXml/itemProps2.xml><?xml version="1.0" encoding="utf-8"?>
<ds:datastoreItem xmlns:ds="http://schemas.openxmlformats.org/officeDocument/2006/customXml" ds:itemID="{A5FAA8D3-D673-41BF-B1D6-AEAE3F3475E5}"/>
</file>

<file path=customXml/itemProps3.xml><?xml version="1.0" encoding="utf-8"?>
<ds:datastoreItem xmlns:ds="http://schemas.openxmlformats.org/officeDocument/2006/customXml" ds:itemID="{33EC7BFE-B93F-4A86-B355-9368E646F46D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297</Words>
  <Application>Microsoft Macintosh PowerPoint</Application>
  <PresentationFormat>Widescreen</PresentationFormat>
  <Paragraphs>68</Paragraphs>
  <Slides>27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ECONOMIC MOBILITY  BARRIERS</vt:lpstr>
      <vt:lpstr>PowerPoint Presentation</vt:lpstr>
      <vt:lpstr>ECONOMIC MOBILITY  BARRIERS</vt:lpstr>
      <vt:lpstr>PowerPoint Presentation</vt:lpstr>
      <vt:lpstr>ECONOMIC MOBILITY  BARRIERS</vt:lpstr>
      <vt:lpstr>PowerPoint Presentation</vt:lpstr>
      <vt:lpstr>ECONOMIC MOBILITY  BARRIERS</vt:lpstr>
      <vt:lpstr>PowerPoint Presentation</vt:lpstr>
      <vt:lpstr>ECONOMIC MOBILITY  BARRIERS</vt:lpstr>
      <vt:lpstr>PowerPoint Presentation</vt:lpstr>
      <vt:lpstr>PowerPoint Presentation</vt:lpstr>
      <vt:lpstr>ECONOMIC MOBILITY  BARRIERS</vt:lpstr>
      <vt:lpstr>PowerPoint Presentation</vt:lpstr>
      <vt:lpstr>ECONOMIC MOBILITY  BARRIERS</vt:lpstr>
      <vt:lpstr>PowerPoint Presentation</vt:lpstr>
      <vt:lpstr>PowerPoint Presentation</vt:lpstr>
      <vt:lpstr>ECONOMIC MOBILITY  BARRIERS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Marchi</dc:creator>
  <cp:lastModifiedBy>Theresa Marchi</cp:lastModifiedBy>
  <cp:revision>1</cp:revision>
  <dcterms:created xsi:type="dcterms:W3CDTF">2023-03-20T14:21:12Z</dcterms:created>
  <dcterms:modified xsi:type="dcterms:W3CDTF">2023-04-27T14:27:48Z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0x0101000A36E942770D2C4EAAA78F2421E3B485</vt:lpwstr>
  </property>
</Properties>
</file>